
<file path=[Content_Types].xml><?xml version="1.0" encoding="utf-8"?>
<Types xmlns="http://schemas.openxmlformats.org/package/2006/content-types">
  <Default Extension="png" ContentType="image/png"/>
  <Default Extension="svg" ContentType="image/svg+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3.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4.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 id="2147483714" r:id="rId2"/>
    <p:sldMasterId id="2147483727" r:id="rId3"/>
    <p:sldMasterId id="2147483730" r:id="rId4"/>
    <p:sldMasterId id="2147483734" r:id="rId5"/>
  </p:sldMasterIdLst>
  <p:notesMasterIdLst>
    <p:notesMasterId r:id="rId10"/>
  </p:notesMasterIdLst>
  <p:handoutMasterIdLst>
    <p:handoutMasterId r:id="rId11"/>
  </p:handoutMasterIdLst>
  <p:sldIdLst>
    <p:sldId id="401" r:id="rId6"/>
    <p:sldId id="402" r:id="rId7"/>
    <p:sldId id="400" r:id="rId8"/>
    <p:sldId id="396" r:id="rId9"/>
  </p:sldIdLst>
  <p:sldSz cx="9906000" cy="6858000" type="A4"/>
  <p:notesSz cx="6735763" cy="9866313"/>
  <p:defaultTextStyle>
    <a:defPPr>
      <a:defRPr lang="ja-JP"/>
    </a:defPPr>
    <a:lvl1pPr marL="0" algn="l" defTabSz="914235" rtl="0" eaLnBrk="1" latinLnBrk="0" hangingPunct="1">
      <a:defRPr kumimoji="1" sz="1799" kern="1200">
        <a:solidFill>
          <a:schemeClr val="tx1"/>
        </a:solidFill>
        <a:latin typeface="+mn-lt"/>
        <a:ea typeface="+mn-ea"/>
        <a:cs typeface="+mn-cs"/>
      </a:defRPr>
    </a:lvl1pPr>
    <a:lvl2pPr marL="457117" algn="l" defTabSz="914235" rtl="0" eaLnBrk="1" latinLnBrk="0" hangingPunct="1">
      <a:defRPr kumimoji="1" sz="1799" kern="1200">
        <a:solidFill>
          <a:schemeClr val="tx1"/>
        </a:solidFill>
        <a:latin typeface="+mn-lt"/>
        <a:ea typeface="+mn-ea"/>
        <a:cs typeface="+mn-cs"/>
      </a:defRPr>
    </a:lvl2pPr>
    <a:lvl3pPr marL="914235" algn="l" defTabSz="914235" rtl="0" eaLnBrk="1" latinLnBrk="0" hangingPunct="1">
      <a:defRPr kumimoji="1" sz="1799" kern="1200">
        <a:solidFill>
          <a:schemeClr val="tx1"/>
        </a:solidFill>
        <a:latin typeface="+mn-lt"/>
        <a:ea typeface="+mn-ea"/>
        <a:cs typeface="+mn-cs"/>
      </a:defRPr>
    </a:lvl3pPr>
    <a:lvl4pPr marL="1371353" algn="l" defTabSz="914235" rtl="0" eaLnBrk="1" latinLnBrk="0" hangingPunct="1">
      <a:defRPr kumimoji="1" sz="1799" kern="1200">
        <a:solidFill>
          <a:schemeClr val="tx1"/>
        </a:solidFill>
        <a:latin typeface="+mn-lt"/>
        <a:ea typeface="+mn-ea"/>
        <a:cs typeface="+mn-cs"/>
      </a:defRPr>
    </a:lvl4pPr>
    <a:lvl5pPr marL="1828470" algn="l" defTabSz="914235" rtl="0" eaLnBrk="1" latinLnBrk="0" hangingPunct="1">
      <a:defRPr kumimoji="1" sz="1799" kern="1200">
        <a:solidFill>
          <a:schemeClr val="tx1"/>
        </a:solidFill>
        <a:latin typeface="+mn-lt"/>
        <a:ea typeface="+mn-ea"/>
        <a:cs typeface="+mn-cs"/>
      </a:defRPr>
    </a:lvl5pPr>
    <a:lvl6pPr marL="2285588" algn="l" defTabSz="914235" rtl="0" eaLnBrk="1" latinLnBrk="0" hangingPunct="1">
      <a:defRPr kumimoji="1" sz="1799" kern="1200">
        <a:solidFill>
          <a:schemeClr val="tx1"/>
        </a:solidFill>
        <a:latin typeface="+mn-lt"/>
        <a:ea typeface="+mn-ea"/>
        <a:cs typeface="+mn-cs"/>
      </a:defRPr>
    </a:lvl6pPr>
    <a:lvl7pPr marL="2742705" algn="l" defTabSz="914235" rtl="0" eaLnBrk="1" latinLnBrk="0" hangingPunct="1">
      <a:defRPr kumimoji="1" sz="1799" kern="1200">
        <a:solidFill>
          <a:schemeClr val="tx1"/>
        </a:solidFill>
        <a:latin typeface="+mn-lt"/>
        <a:ea typeface="+mn-ea"/>
        <a:cs typeface="+mn-cs"/>
      </a:defRPr>
    </a:lvl7pPr>
    <a:lvl8pPr marL="3199823" algn="l" defTabSz="914235" rtl="0" eaLnBrk="1" latinLnBrk="0" hangingPunct="1">
      <a:defRPr kumimoji="1" sz="1799" kern="1200">
        <a:solidFill>
          <a:schemeClr val="tx1"/>
        </a:solidFill>
        <a:latin typeface="+mn-lt"/>
        <a:ea typeface="+mn-ea"/>
        <a:cs typeface="+mn-cs"/>
      </a:defRPr>
    </a:lvl8pPr>
    <a:lvl9pPr marL="3656940" algn="l" defTabSz="914235" rtl="0" eaLnBrk="1" latinLnBrk="0" hangingPunct="1">
      <a:defRPr kumimoji="1" sz="1799"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43"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西山 直人（防災・防災計画）" initials="西山" lastIdx="28" clrIdx="0">
    <p:extLst>
      <p:ext uri="{19B8F6BF-5375-455C-9EA6-DF929625EA0E}">
        <p15:presenceInfo xmlns:p15="http://schemas.microsoft.com/office/powerpoint/2012/main" userId="S-1-5-21-2022458152-3381638288-3706476089-17507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004697"/>
    <a:srgbClr val="E2F0D9"/>
    <a:srgbClr val="FFFFFF"/>
    <a:srgbClr val="2D917C"/>
    <a:srgbClr val="B3E7DC"/>
    <a:srgbClr val="82D8C6"/>
    <a:srgbClr val="C5DFFF"/>
    <a:srgbClr val="DDECFF"/>
    <a:srgbClr val="60CEB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06"/>
    <p:restoredTop sz="95742" autoAdjust="0"/>
  </p:normalViewPr>
  <p:slideViewPr>
    <p:cSldViewPr snapToGrid="0">
      <p:cViewPr varScale="1">
        <p:scale>
          <a:sx n="111" d="100"/>
          <a:sy n="111" d="100"/>
        </p:scale>
        <p:origin x="270" y="144"/>
      </p:cViewPr>
      <p:guideLst>
        <p:guide orient="horz" pos="2160"/>
        <p:guide pos="3143"/>
      </p:guideLst>
    </p:cSldViewPr>
  </p:slideViewPr>
  <p:notesTextViewPr>
    <p:cViewPr>
      <p:scale>
        <a:sx n="1" d="1"/>
        <a:sy n="1" d="1"/>
      </p:scale>
      <p:origin x="0" y="0"/>
    </p:cViewPr>
  </p:notesTextViewPr>
  <p:notesViewPr>
    <p:cSldViewPr snapToGrid="0">
      <p:cViewPr varScale="1">
        <p:scale>
          <a:sx n="82" d="100"/>
          <a:sy n="82" d="100"/>
        </p:scale>
        <p:origin x="3576"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slide" Target="slides/slide2.xml"/><Relationship Id="rId12"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handoutMaster" Target="handoutMasters/handoutMaster1.xml"/><Relationship Id="rId5" Type="http://schemas.openxmlformats.org/officeDocument/2006/relationships/slideMaster" Target="slideMasters/slideMaster5.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30" name="ヘッダー プレースホルダー 1"/>
          <p:cNvSpPr>
            <a:spLocks noGrp="1"/>
          </p:cNvSpPr>
          <p:nvPr>
            <p:ph type="hdr" sz="quarter"/>
          </p:nvPr>
        </p:nvSpPr>
        <p:spPr>
          <a:xfrm>
            <a:off x="2" y="0"/>
            <a:ext cx="2919413" cy="495300"/>
          </a:xfrm>
          <a:prstGeom prst="rect">
            <a:avLst/>
          </a:prstGeom>
        </p:spPr>
        <p:txBody>
          <a:bodyPr vert="horz" lIns="91419" tIns="45710" rIns="91419" bIns="45710" rtlCol="0"/>
          <a:lstStyle>
            <a:lvl1pPr algn="l">
              <a:defRPr sz="1200"/>
            </a:lvl1pPr>
          </a:lstStyle>
          <a:p>
            <a:endParaRPr kumimoji="1" lang="ja-JP" altLang="en-US"/>
          </a:p>
        </p:txBody>
      </p:sp>
      <p:sp>
        <p:nvSpPr>
          <p:cNvPr id="1131" name="日付プレースホルダー 2"/>
          <p:cNvSpPr>
            <a:spLocks noGrp="1"/>
          </p:cNvSpPr>
          <p:nvPr>
            <p:ph type="dt" sz="quarter" idx="1"/>
          </p:nvPr>
        </p:nvSpPr>
        <p:spPr>
          <a:xfrm>
            <a:off x="3814763" y="0"/>
            <a:ext cx="2919412" cy="495300"/>
          </a:xfrm>
          <a:prstGeom prst="rect">
            <a:avLst/>
          </a:prstGeom>
        </p:spPr>
        <p:txBody>
          <a:bodyPr vert="horz" lIns="91419" tIns="45710" rIns="91419" bIns="45710" rtlCol="0"/>
          <a:lstStyle>
            <a:lvl1pPr algn="r">
              <a:defRPr sz="1200"/>
            </a:lvl1pPr>
          </a:lstStyle>
          <a:p>
            <a:fld id="{907BDB98-143F-4B20-9BC6-C479F6D8C557}" type="datetimeFigureOut">
              <a:rPr kumimoji="1" lang="ja-JP" altLang="en-US" smtClean="0"/>
              <a:t>2021/11/2</a:t>
            </a:fld>
            <a:endParaRPr kumimoji="1" lang="ja-JP" altLang="en-US"/>
          </a:p>
        </p:txBody>
      </p:sp>
      <p:sp>
        <p:nvSpPr>
          <p:cNvPr id="1132" name="フッター プレースホルダー 3"/>
          <p:cNvSpPr>
            <a:spLocks noGrp="1"/>
          </p:cNvSpPr>
          <p:nvPr>
            <p:ph type="ftr" sz="quarter" idx="2"/>
          </p:nvPr>
        </p:nvSpPr>
        <p:spPr>
          <a:xfrm>
            <a:off x="2" y="9371013"/>
            <a:ext cx="2919413" cy="495300"/>
          </a:xfrm>
          <a:prstGeom prst="rect">
            <a:avLst/>
          </a:prstGeom>
        </p:spPr>
        <p:txBody>
          <a:bodyPr vert="horz" lIns="91419" tIns="45710" rIns="91419" bIns="45710" rtlCol="0" anchor="b"/>
          <a:lstStyle>
            <a:lvl1pPr algn="l">
              <a:defRPr sz="1200"/>
            </a:lvl1pPr>
          </a:lstStyle>
          <a:p>
            <a:endParaRPr kumimoji="1" lang="ja-JP" altLang="en-US"/>
          </a:p>
        </p:txBody>
      </p:sp>
      <p:sp>
        <p:nvSpPr>
          <p:cNvPr id="1133" name="スライド番号プレースホルダー 4"/>
          <p:cNvSpPr>
            <a:spLocks noGrp="1"/>
          </p:cNvSpPr>
          <p:nvPr>
            <p:ph type="sldNum" sz="quarter" idx="3"/>
          </p:nvPr>
        </p:nvSpPr>
        <p:spPr>
          <a:xfrm>
            <a:off x="3814763" y="9371013"/>
            <a:ext cx="2919412" cy="495300"/>
          </a:xfrm>
          <a:prstGeom prst="rect">
            <a:avLst/>
          </a:prstGeom>
        </p:spPr>
        <p:txBody>
          <a:bodyPr vert="horz" lIns="91419" tIns="45710" rIns="91419" bIns="45710" rtlCol="0" anchor="b"/>
          <a:lstStyle>
            <a:lvl1pPr algn="r">
              <a:defRPr sz="1200"/>
            </a:lvl1pPr>
          </a:lstStyle>
          <a:p>
            <a:fld id="{A9E12FAE-FDA7-4ABC-9B65-A72069357B7B}" type="slidenum">
              <a:rPr kumimoji="1" lang="ja-JP" altLang="en-US" smtClean="0"/>
              <a:t>‹#›</a:t>
            </a:fld>
            <a:endParaRPr kumimoji="1" lang="ja-JP" altLang="en-US"/>
          </a:p>
        </p:txBody>
      </p:sp>
    </p:spTree>
    <p:extLst>
      <p:ext uri="{BB962C8B-B14F-4D97-AF65-F5344CB8AC3E}">
        <p14:creationId xmlns:p14="http://schemas.microsoft.com/office/powerpoint/2010/main" val="2455291618"/>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23" name="ヘッダー プレースホルダー 1"/>
          <p:cNvSpPr>
            <a:spLocks noGrp="1"/>
          </p:cNvSpPr>
          <p:nvPr>
            <p:ph type="hdr" sz="quarter"/>
          </p:nvPr>
        </p:nvSpPr>
        <p:spPr>
          <a:xfrm>
            <a:off x="1" y="1"/>
            <a:ext cx="2918831" cy="495029"/>
          </a:xfrm>
          <a:prstGeom prst="rect">
            <a:avLst/>
          </a:prstGeom>
        </p:spPr>
        <p:txBody>
          <a:bodyPr vert="horz" lIns="91419" tIns="45710" rIns="91419" bIns="45710" rtlCol="0"/>
          <a:lstStyle>
            <a:lvl1pPr algn="l">
              <a:defRPr sz="1200"/>
            </a:lvl1pPr>
          </a:lstStyle>
          <a:p>
            <a:endParaRPr kumimoji="1" lang="ja-JP" altLang="en-US"/>
          </a:p>
        </p:txBody>
      </p:sp>
      <p:sp>
        <p:nvSpPr>
          <p:cNvPr id="1124" name="日付プレースホルダー 2"/>
          <p:cNvSpPr>
            <a:spLocks noGrp="1"/>
          </p:cNvSpPr>
          <p:nvPr>
            <p:ph type="dt" idx="1"/>
          </p:nvPr>
        </p:nvSpPr>
        <p:spPr>
          <a:xfrm>
            <a:off x="3815374" y="1"/>
            <a:ext cx="2918831" cy="495029"/>
          </a:xfrm>
          <a:prstGeom prst="rect">
            <a:avLst/>
          </a:prstGeom>
        </p:spPr>
        <p:txBody>
          <a:bodyPr vert="horz" lIns="91419" tIns="45710" rIns="91419" bIns="45710" rtlCol="0"/>
          <a:lstStyle>
            <a:lvl1pPr algn="r">
              <a:defRPr sz="1200"/>
            </a:lvl1pPr>
          </a:lstStyle>
          <a:p>
            <a:fld id="{006F516B-7314-4EB9-A3CE-4758743002BC}" type="datetimeFigureOut">
              <a:rPr kumimoji="1" lang="ja-JP" altLang="en-US" smtClean="0"/>
              <a:t>2021/11/2</a:t>
            </a:fld>
            <a:endParaRPr kumimoji="1" lang="ja-JP" altLang="en-US"/>
          </a:p>
        </p:txBody>
      </p:sp>
      <p:sp>
        <p:nvSpPr>
          <p:cNvPr id="1125" name="スライド イメージ プレースホルダー 3"/>
          <p:cNvSpPr>
            <a:spLocks noGrp="1" noRot="1" noChangeAspect="1"/>
          </p:cNvSpPr>
          <p:nvPr>
            <p:ph type="sldImg" idx="2"/>
          </p:nvPr>
        </p:nvSpPr>
        <p:spPr>
          <a:xfrm>
            <a:off x="963613" y="1233488"/>
            <a:ext cx="4808537" cy="3328987"/>
          </a:xfrm>
          <a:prstGeom prst="rect">
            <a:avLst/>
          </a:prstGeom>
          <a:noFill/>
          <a:ln w="12700">
            <a:solidFill>
              <a:prstClr val="black"/>
            </a:solidFill>
          </a:ln>
        </p:spPr>
        <p:txBody>
          <a:bodyPr vert="horz" lIns="91419" tIns="45710" rIns="91419" bIns="45710" rtlCol="0" anchor="ctr"/>
          <a:lstStyle/>
          <a:p>
            <a:endParaRPr lang="ja-JP" altLang="en-US"/>
          </a:p>
        </p:txBody>
      </p:sp>
      <p:sp>
        <p:nvSpPr>
          <p:cNvPr id="1126" name="ノート プレースホルダー 4"/>
          <p:cNvSpPr>
            <a:spLocks noGrp="1"/>
          </p:cNvSpPr>
          <p:nvPr>
            <p:ph type="body" sz="quarter" idx="3"/>
          </p:nvPr>
        </p:nvSpPr>
        <p:spPr>
          <a:xfrm>
            <a:off x="673577" y="4748165"/>
            <a:ext cx="5388610" cy="3884861"/>
          </a:xfrm>
          <a:prstGeom prst="rect">
            <a:avLst/>
          </a:prstGeom>
        </p:spPr>
        <p:txBody>
          <a:bodyPr vert="horz" lIns="91419" tIns="45710" rIns="91419" bIns="4571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127" name="フッター プレースホルダー 5"/>
          <p:cNvSpPr>
            <a:spLocks noGrp="1"/>
          </p:cNvSpPr>
          <p:nvPr>
            <p:ph type="ftr" sz="quarter" idx="4"/>
          </p:nvPr>
        </p:nvSpPr>
        <p:spPr>
          <a:xfrm>
            <a:off x="1" y="9371286"/>
            <a:ext cx="2918831" cy="495028"/>
          </a:xfrm>
          <a:prstGeom prst="rect">
            <a:avLst/>
          </a:prstGeom>
        </p:spPr>
        <p:txBody>
          <a:bodyPr vert="horz" lIns="91419" tIns="45710" rIns="91419" bIns="45710" rtlCol="0" anchor="b"/>
          <a:lstStyle>
            <a:lvl1pPr algn="l">
              <a:defRPr sz="1200"/>
            </a:lvl1pPr>
          </a:lstStyle>
          <a:p>
            <a:endParaRPr kumimoji="1" lang="ja-JP" altLang="en-US"/>
          </a:p>
        </p:txBody>
      </p:sp>
      <p:sp>
        <p:nvSpPr>
          <p:cNvPr id="1128" name="スライド番号プレースホルダー 6"/>
          <p:cNvSpPr>
            <a:spLocks noGrp="1"/>
          </p:cNvSpPr>
          <p:nvPr>
            <p:ph type="sldNum" sz="quarter" idx="5"/>
          </p:nvPr>
        </p:nvSpPr>
        <p:spPr>
          <a:xfrm>
            <a:off x="3815374" y="9371286"/>
            <a:ext cx="2918831" cy="495028"/>
          </a:xfrm>
          <a:prstGeom prst="rect">
            <a:avLst/>
          </a:prstGeom>
        </p:spPr>
        <p:txBody>
          <a:bodyPr vert="horz" lIns="91419" tIns="45710" rIns="91419" bIns="45710" rtlCol="0" anchor="b"/>
          <a:lstStyle>
            <a:lvl1pPr algn="r">
              <a:defRPr sz="1200"/>
            </a:lvl1pPr>
          </a:lstStyle>
          <a:p>
            <a:fld id="{E01D07B0-D0F2-42C9-AF5C-63C661A7B82C}" type="slidenum">
              <a:rPr kumimoji="1" lang="ja-JP" altLang="en-US" smtClean="0"/>
              <a:t>‹#›</a:t>
            </a:fld>
            <a:endParaRPr kumimoji="1" lang="ja-JP" altLang="en-US"/>
          </a:p>
        </p:txBody>
      </p:sp>
    </p:spTree>
    <p:extLst>
      <p:ext uri="{BB962C8B-B14F-4D97-AF65-F5344CB8AC3E}">
        <p14:creationId xmlns:p14="http://schemas.microsoft.com/office/powerpoint/2010/main" val="1772586870"/>
      </p:ext>
    </p:extLst>
  </p:cSld>
  <p:clrMap bg1="lt1" tx1="dk1" bg2="lt2" tx2="dk2" accent1="accent1" accent2="accent2" accent3="accent3" accent4="accent4" accent5="accent5" accent6="accent6" hlink="hlink" folHlink="folHlink"/>
  <p:hf sldNum="0" hdr="0" ftr="0" dt="0"/>
  <p:notesStyle>
    <a:lvl1pPr marL="0" algn="l" defTabSz="914235" rtl="0" eaLnBrk="1" latinLnBrk="0" hangingPunct="1">
      <a:defRPr kumimoji="1" sz="1200" kern="1200">
        <a:solidFill>
          <a:schemeClr val="tx1"/>
        </a:solidFill>
        <a:latin typeface="+mn-lt"/>
        <a:ea typeface="+mn-ea"/>
        <a:cs typeface="+mn-cs"/>
      </a:defRPr>
    </a:lvl1pPr>
    <a:lvl2pPr marL="457117" algn="l" defTabSz="914235" rtl="0" eaLnBrk="1" latinLnBrk="0" hangingPunct="1">
      <a:defRPr kumimoji="1" sz="1200" kern="1200">
        <a:solidFill>
          <a:schemeClr val="tx1"/>
        </a:solidFill>
        <a:latin typeface="+mn-lt"/>
        <a:ea typeface="+mn-ea"/>
        <a:cs typeface="+mn-cs"/>
      </a:defRPr>
    </a:lvl2pPr>
    <a:lvl3pPr marL="914235" algn="l" defTabSz="914235" rtl="0" eaLnBrk="1" latinLnBrk="0" hangingPunct="1">
      <a:defRPr kumimoji="1" sz="1200" kern="1200">
        <a:solidFill>
          <a:schemeClr val="tx1"/>
        </a:solidFill>
        <a:latin typeface="+mn-lt"/>
        <a:ea typeface="+mn-ea"/>
        <a:cs typeface="+mn-cs"/>
      </a:defRPr>
    </a:lvl3pPr>
    <a:lvl4pPr marL="1371353" algn="l" defTabSz="914235" rtl="0" eaLnBrk="1" latinLnBrk="0" hangingPunct="1">
      <a:defRPr kumimoji="1" sz="1200" kern="1200">
        <a:solidFill>
          <a:schemeClr val="tx1"/>
        </a:solidFill>
        <a:latin typeface="+mn-lt"/>
        <a:ea typeface="+mn-ea"/>
        <a:cs typeface="+mn-cs"/>
      </a:defRPr>
    </a:lvl4pPr>
    <a:lvl5pPr marL="1828470" algn="l" defTabSz="914235" rtl="0" eaLnBrk="1" latinLnBrk="0" hangingPunct="1">
      <a:defRPr kumimoji="1" sz="1200" kern="1200">
        <a:solidFill>
          <a:schemeClr val="tx1"/>
        </a:solidFill>
        <a:latin typeface="+mn-lt"/>
        <a:ea typeface="+mn-ea"/>
        <a:cs typeface="+mn-cs"/>
      </a:defRPr>
    </a:lvl5pPr>
    <a:lvl6pPr marL="2285588" algn="l" defTabSz="914235" rtl="0" eaLnBrk="1" latinLnBrk="0" hangingPunct="1">
      <a:defRPr kumimoji="1" sz="1200" kern="1200">
        <a:solidFill>
          <a:schemeClr val="tx1"/>
        </a:solidFill>
        <a:latin typeface="+mn-lt"/>
        <a:ea typeface="+mn-ea"/>
        <a:cs typeface="+mn-cs"/>
      </a:defRPr>
    </a:lvl6pPr>
    <a:lvl7pPr marL="2742705" algn="l" defTabSz="914235" rtl="0" eaLnBrk="1" latinLnBrk="0" hangingPunct="1">
      <a:defRPr kumimoji="1" sz="1200" kern="1200">
        <a:solidFill>
          <a:schemeClr val="tx1"/>
        </a:solidFill>
        <a:latin typeface="+mn-lt"/>
        <a:ea typeface="+mn-ea"/>
        <a:cs typeface="+mn-cs"/>
      </a:defRPr>
    </a:lvl7pPr>
    <a:lvl8pPr marL="3199823" algn="l" defTabSz="914235" rtl="0" eaLnBrk="1" latinLnBrk="0" hangingPunct="1">
      <a:defRPr kumimoji="1" sz="1200" kern="1200">
        <a:solidFill>
          <a:schemeClr val="tx1"/>
        </a:solidFill>
        <a:latin typeface="+mn-lt"/>
        <a:ea typeface="+mn-ea"/>
        <a:cs typeface="+mn-cs"/>
      </a:defRPr>
    </a:lvl8pPr>
    <a:lvl9pPr marL="3656940" algn="l" defTabSz="914235"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032" name="タイトル 1"/>
          <p:cNvSpPr>
            <a:spLocks noGrp="1"/>
          </p:cNvSpPr>
          <p:nvPr>
            <p:ph type="title"/>
          </p:nvPr>
        </p:nvSpPr>
        <p:spPr/>
        <p:txBody>
          <a:bodyPr/>
          <a:lstStyle>
            <a:lvl1pPr>
              <a:defRPr sz="1429"/>
            </a:lvl1pPr>
          </a:lstStyle>
          <a:p>
            <a:r>
              <a:rPr kumimoji="1" lang="ja-JP" altLang="en-US"/>
              <a:t>マスター タイトルの書式設定</a:t>
            </a:r>
          </a:p>
        </p:txBody>
      </p:sp>
      <p:sp>
        <p:nvSpPr>
          <p:cNvPr id="1033" name="コンテンツ プレースホルダー 2"/>
          <p:cNvSpPr>
            <a:spLocks noGrp="1"/>
          </p:cNvSpPr>
          <p:nvPr>
            <p:ph idx="1"/>
          </p:nvPr>
        </p:nvSpPr>
        <p:spPr/>
        <p:txBody>
          <a:bodyPr/>
          <a:lstStyle>
            <a:lvl1pPr>
              <a:defRPr>
                <a:solidFill>
                  <a:schemeClr val="tx1"/>
                </a:solidFill>
              </a:defRPr>
            </a:lvl1pPr>
            <a:lvl2pPr marL="489867" indent="-163289">
              <a:buFont typeface="Wingdings" panose="05000000000000000000" pitchFamily="2" charset="2"/>
              <a:buChar char="Ø"/>
              <a:defRPr>
                <a:solidFill>
                  <a:schemeClr val="tx1"/>
                </a:solidFill>
              </a:defRPr>
            </a:lvl2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Tree>
    <p:extLst>
      <p:ext uri="{BB962C8B-B14F-4D97-AF65-F5344CB8AC3E}">
        <p14:creationId xmlns:p14="http://schemas.microsoft.com/office/powerpoint/2010/main" val="25098652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79"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1080"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081"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82"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083"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84" name="Date Placeholder 6"/>
          <p:cNvSpPr>
            <a:spLocks noGrp="1"/>
          </p:cNvSpPr>
          <p:nvPr>
            <p:ph type="dt" sz="half" idx="10"/>
          </p:nvPr>
        </p:nvSpPr>
        <p:spPr/>
        <p:txBody>
          <a:bodyPr/>
          <a:lstStyle/>
          <a:p>
            <a:endParaRPr lang="en-US" dirty="0"/>
          </a:p>
        </p:txBody>
      </p:sp>
      <p:sp>
        <p:nvSpPr>
          <p:cNvPr id="1085" name="Footer Placeholder 7"/>
          <p:cNvSpPr>
            <a:spLocks noGrp="1"/>
          </p:cNvSpPr>
          <p:nvPr>
            <p:ph type="ftr" sz="quarter" idx="11"/>
          </p:nvPr>
        </p:nvSpPr>
        <p:spPr/>
        <p:txBody>
          <a:bodyPr/>
          <a:lstStyle/>
          <a:p>
            <a:endParaRPr kumimoji="1" lang="ja-JP" altLang="en-US"/>
          </a:p>
        </p:txBody>
      </p:sp>
      <p:sp>
        <p:nvSpPr>
          <p:cNvPr id="1086" name="Slide Number Placeholder 8"/>
          <p:cNvSpPr>
            <a:spLocks noGrp="1"/>
          </p:cNvSpPr>
          <p:nvPr>
            <p:ph type="sldNum" sz="quarter" idx="12"/>
          </p:nvPr>
        </p:nvSpPr>
        <p:spPr/>
        <p:txBody>
          <a:bodyPr/>
          <a:lstStyle/>
          <a:p>
            <a:fld id="{0A81654C-2950-4B9A-BFD8-7F4177215BC1}" type="slidenum">
              <a:rPr kumimoji="1" lang="ja-JP" altLang="en-US" smtClean="0"/>
              <a:t>‹#›</a:t>
            </a:fld>
            <a:endParaRPr kumimoji="1" lang="ja-JP" altLang="en-US"/>
          </a:p>
        </p:txBody>
      </p:sp>
    </p:spTree>
    <p:extLst>
      <p:ext uri="{BB962C8B-B14F-4D97-AF65-F5344CB8AC3E}">
        <p14:creationId xmlns:p14="http://schemas.microsoft.com/office/powerpoint/2010/main" val="37394040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1088" name="Title 1"/>
          <p:cNvSpPr>
            <a:spLocks noGrp="1"/>
          </p:cNvSpPr>
          <p:nvPr>
            <p:ph type="title"/>
          </p:nvPr>
        </p:nvSpPr>
        <p:spPr/>
        <p:txBody>
          <a:bodyPr/>
          <a:lstStyle/>
          <a:p>
            <a:r>
              <a:rPr lang="ja-JP" altLang="en-US"/>
              <a:t>マスター タイトルの書式設定</a:t>
            </a:r>
            <a:endParaRPr lang="en-US" dirty="0"/>
          </a:p>
        </p:txBody>
      </p:sp>
      <p:sp>
        <p:nvSpPr>
          <p:cNvPr id="1089" name="Date Placeholder 2"/>
          <p:cNvSpPr>
            <a:spLocks noGrp="1"/>
          </p:cNvSpPr>
          <p:nvPr>
            <p:ph type="dt" sz="half" idx="10"/>
          </p:nvPr>
        </p:nvSpPr>
        <p:spPr/>
        <p:txBody>
          <a:bodyPr/>
          <a:lstStyle/>
          <a:p>
            <a:endParaRPr lang="en-US" dirty="0"/>
          </a:p>
        </p:txBody>
      </p:sp>
      <p:sp>
        <p:nvSpPr>
          <p:cNvPr id="1090" name="Footer Placeholder 3"/>
          <p:cNvSpPr>
            <a:spLocks noGrp="1"/>
          </p:cNvSpPr>
          <p:nvPr>
            <p:ph type="ftr" sz="quarter" idx="11"/>
          </p:nvPr>
        </p:nvSpPr>
        <p:spPr/>
        <p:txBody>
          <a:bodyPr/>
          <a:lstStyle/>
          <a:p>
            <a:endParaRPr lang="en-US" dirty="0"/>
          </a:p>
        </p:txBody>
      </p:sp>
      <p:sp>
        <p:nvSpPr>
          <p:cNvPr id="1091" name="Slide Number Placeholder 4"/>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41611913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1093" name="Date Placeholder 1"/>
          <p:cNvSpPr>
            <a:spLocks noGrp="1"/>
          </p:cNvSpPr>
          <p:nvPr>
            <p:ph type="dt" sz="half" idx="10"/>
          </p:nvPr>
        </p:nvSpPr>
        <p:spPr/>
        <p:txBody>
          <a:bodyPr/>
          <a:lstStyle/>
          <a:p>
            <a:endParaRPr kumimoji="1" lang="ja-JP" altLang="en-US"/>
          </a:p>
        </p:txBody>
      </p:sp>
      <p:sp>
        <p:nvSpPr>
          <p:cNvPr id="1094" name="Footer Placeholder 2"/>
          <p:cNvSpPr>
            <a:spLocks noGrp="1"/>
          </p:cNvSpPr>
          <p:nvPr>
            <p:ph type="ftr" sz="quarter" idx="11"/>
          </p:nvPr>
        </p:nvSpPr>
        <p:spPr/>
        <p:txBody>
          <a:bodyPr/>
          <a:lstStyle/>
          <a:p>
            <a:endParaRPr kumimoji="1" lang="ja-JP" altLang="en-US"/>
          </a:p>
        </p:txBody>
      </p:sp>
      <p:sp>
        <p:nvSpPr>
          <p:cNvPr id="1095" name="Slide Number Placeholder 3"/>
          <p:cNvSpPr>
            <a:spLocks noGrp="1"/>
          </p:cNvSpPr>
          <p:nvPr>
            <p:ph type="sldNum" sz="quarter" idx="12"/>
          </p:nvPr>
        </p:nvSpPr>
        <p:spPr/>
        <p:txBody>
          <a:bodyPr/>
          <a:lstStyle/>
          <a:p>
            <a:fld id="{5AE79D01-C462-4C9E-93D7-F03FFE0BFB92}" type="slidenum">
              <a:rPr kumimoji="1" lang="ja-JP" altLang="en-US" smtClean="0"/>
              <a:t>‹#›</a:t>
            </a:fld>
            <a:endParaRPr kumimoji="1" lang="ja-JP" altLang="en-US"/>
          </a:p>
        </p:txBody>
      </p:sp>
    </p:spTree>
    <p:extLst>
      <p:ext uri="{BB962C8B-B14F-4D97-AF65-F5344CB8AC3E}">
        <p14:creationId xmlns:p14="http://schemas.microsoft.com/office/powerpoint/2010/main" val="7685462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1097"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1098"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99"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1100" name="Date Placeholder 4"/>
          <p:cNvSpPr>
            <a:spLocks noGrp="1"/>
          </p:cNvSpPr>
          <p:nvPr>
            <p:ph type="dt" sz="half" idx="10"/>
          </p:nvPr>
        </p:nvSpPr>
        <p:spPr/>
        <p:txBody>
          <a:bodyPr/>
          <a:lstStyle/>
          <a:p>
            <a:endParaRPr lang="en-US" dirty="0"/>
          </a:p>
        </p:txBody>
      </p:sp>
      <p:sp>
        <p:nvSpPr>
          <p:cNvPr id="1101" name="Footer Placeholder 5"/>
          <p:cNvSpPr>
            <a:spLocks noGrp="1"/>
          </p:cNvSpPr>
          <p:nvPr>
            <p:ph type="ftr" sz="quarter" idx="11"/>
          </p:nvPr>
        </p:nvSpPr>
        <p:spPr/>
        <p:txBody>
          <a:bodyPr/>
          <a:lstStyle/>
          <a:p>
            <a:endParaRPr kumimoji="1" lang="ja-JP" altLang="en-US"/>
          </a:p>
        </p:txBody>
      </p:sp>
      <p:sp>
        <p:nvSpPr>
          <p:cNvPr id="1102" name="Slide Number Placeholder 6"/>
          <p:cNvSpPr>
            <a:spLocks noGrp="1"/>
          </p:cNvSpPr>
          <p:nvPr>
            <p:ph type="sldNum" sz="quarter" idx="12"/>
          </p:nvPr>
        </p:nvSpPr>
        <p:spPr/>
        <p:txBody>
          <a:bodyPr/>
          <a:lstStyle/>
          <a:p>
            <a:fld id="{0A81654C-2950-4B9A-BFD8-7F4177215BC1}" type="slidenum">
              <a:rPr kumimoji="1" lang="ja-JP" altLang="en-US" smtClean="0"/>
              <a:t>‹#›</a:t>
            </a:fld>
            <a:endParaRPr kumimoji="1" lang="ja-JP" altLang="en-US"/>
          </a:p>
        </p:txBody>
      </p:sp>
    </p:spTree>
    <p:extLst>
      <p:ext uri="{BB962C8B-B14F-4D97-AF65-F5344CB8AC3E}">
        <p14:creationId xmlns:p14="http://schemas.microsoft.com/office/powerpoint/2010/main" val="16084633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1104"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1105"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1106"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1107" name="Date Placeholder 4"/>
          <p:cNvSpPr>
            <a:spLocks noGrp="1"/>
          </p:cNvSpPr>
          <p:nvPr>
            <p:ph type="dt" sz="half" idx="10"/>
          </p:nvPr>
        </p:nvSpPr>
        <p:spPr/>
        <p:txBody>
          <a:bodyPr/>
          <a:lstStyle/>
          <a:p>
            <a:endParaRPr lang="en-US" dirty="0"/>
          </a:p>
        </p:txBody>
      </p:sp>
      <p:sp>
        <p:nvSpPr>
          <p:cNvPr id="1108" name="Footer Placeholder 5"/>
          <p:cNvSpPr>
            <a:spLocks noGrp="1"/>
          </p:cNvSpPr>
          <p:nvPr>
            <p:ph type="ftr" sz="quarter" idx="11"/>
          </p:nvPr>
        </p:nvSpPr>
        <p:spPr/>
        <p:txBody>
          <a:bodyPr/>
          <a:lstStyle/>
          <a:p>
            <a:endParaRPr kumimoji="1" lang="ja-JP" altLang="en-US"/>
          </a:p>
        </p:txBody>
      </p:sp>
      <p:sp>
        <p:nvSpPr>
          <p:cNvPr id="1109" name="Slide Number Placeholder 6"/>
          <p:cNvSpPr>
            <a:spLocks noGrp="1"/>
          </p:cNvSpPr>
          <p:nvPr>
            <p:ph type="sldNum" sz="quarter" idx="12"/>
          </p:nvPr>
        </p:nvSpPr>
        <p:spPr/>
        <p:txBody>
          <a:bodyPr/>
          <a:lstStyle/>
          <a:p>
            <a:fld id="{0A81654C-2950-4B9A-BFD8-7F4177215BC1}" type="slidenum">
              <a:rPr kumimoji="1" lang="ja-JP" altLang="en-US" smtClean="0"/>
              <a:t>‹#›</a:t>
            </a:fld>
            <a:endParaRPr kumimoji="1" lang="ja-JP" altLang="en-US"/>
          </a:p>
        </p:txBody>
      </p:sp>
    </p:spTree>
    <p:extLst>
      <p:ext uri="{BB962C8B-B14F-4D97-AF65-F5344CB8AC3E}">
        <p14:creationId xmlns:p14="http://schemas.microsoft.com/office/powerpoint/2010/main" val="35952361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1111" name="Title 1"/>
          <p:cNvSpPr>
            <a:spLocks noGrp="1"/>
          </p:cNvSpPr>
          <p:nvPr>
            <p:ph type="title"/>
          </p:nvPr>
        </p:nvSpPr>
        <p:spPr/>
        <p:txBody>
          <a:bodyPr/>
          <a:lstStyle/>
          <a:p>
            <a:r>
              <a:rPr lang="ja-JP" altLang="en-US"/>
              <a:t>マスター タイトルの書式設定</a:t>
            </a:r>
            <a:endParaRPr lang="en-US" dirty="0"/>
          </a:p>
        </p:txBody>
      </p:sp>
      <p:sp>
        <p:nvSpPr>
          <p:cNvPr id="1112"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113" name="Date Placeholder 3"/>
          <p:cNvSpPr>
            <a:spLocks noGrp="1"/>
          </p:cNvSpPr>
          <p:nvPr>
            <p:ph type="dt" sz="half" idx="10"/>
          </p:nvPr>
        </p:nvSpPr>
        <p:spPr/>
        <p:txBody>
          <a:bodyPr/>
          <a:lstStyle/>
          <a:p>
            <a:endParaRPr lang="en-US" dirty="0"/>
          </a:p>
        </p:txBody>
      </p:sp>
      <p:sp>
        <p:nvSpPr>
          <p:cNvPr id="1114" name="Footer Placeholder 4"/>
          <p:cNvSpPr>
            <a:spLocks noGrp="1"/>
          </p:cNvSpPr>
          <p:nvPr>
            <p:ph type="ftr" sz="quarter" idx="11"/>
          </p:nvPr>
        </p:nvSpPr>
        <p:spPr/>
        <p:txBody>
          <a:bodyPr/>
          <a:lstStyle/>
          <a:p>
            <a:endParaRPr kumimoji="1" lang="ja-JP" altLang="en-US"/>
          </a:p>
        </p:txBody>
      </p:sp>
      <p:sp>
        <p:nvSpPr>
          <p:cNvPr id="1115" name="Slide Number Placeholder 5"/>
          <p:cNvSpPr>
            <a:spLocks noGrp="1"/>
          </p:cNvSpPr>
          <p:nvPr>
            <p:ph type="sldNum" sz="quarter" idx="12"/>
          </p:nvPr>
        </p:nvSpPr>
        <p:spPr/>
        <p:txBody>
          <a:bodyPr/>
          <a:lstStyle/>
          <a:p>
            <a:fld id="{0A81654C-2950-4B9A-BFD8-7F4177215BC1}" type="slidenum">
              <a:rPr kumimoji="1" lang="ja-JP" altLang="en-US" smtClean="0"/>
              <a:t>‹#›</a:t>
            </a:fld>
            <a:endParaRPr kumimoji="1" lang="ja-JP" altLang="en-US"/>
          </a:p>
        </p:txBody>
      </p:sp>
    </p:spTree>
    <p:extLst>
      <p:ext uri="{BB962C8B-B14F-4D97-AF65-F5344CB8AC3E}">
        <p14:creationId xmlns:p14="http://schemas.microsoft.com/office/powerpoint/2010/main" val="12074132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1117"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1118"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119" name="Date Placeholder 3"/>
          <p:cNvSpPr>
            <a:spLocks noGrp="1"/>
          </p:cNvSpPr>
          <p:nvPr>
            <p:ph type="dt" sz="half" idx="10"/>
          </p:nvPr>
        </p:nvSpPr>
        <p:spPr/>
        <p:txBody>
          <a:bodyPr/>
          <a:lstStyle/>
          <a:p>
            <a:endParaRPr lang="en-US" dirty="0"/>
          </a:p>
        </p:txBody>
      </p:sp>
      <p:sp>
        <p:nvSpPr>
          <p:cNvPr id="1120" name="Footer Placeholder 4"/>
          <p:cNvSpPr>
            <a:spLocks noGrp="1"/>
          </p:cNvSpPr>
          <p:nvPr>
            <p:ph type="ftr" sz="quarter" idx="11"/>
          </p:nvPr>
        </p:nvSpPr>
        <p:spPr/>
        <p:txBody>
          <a:bodyPr/>
          <a:lstStyle/>
          <a:p>
            <a:endParaRPr kumimoji="1" lang="ja-JP" altLang="en-US"/>
          </a:p>
        </p:txBody>
      </p:sp>
      <p:sp>
        <p:nvSpPr>
          <p:cNvPr id="1121" name="Slide Number Placeholder 5"/>
          <p:cNvSpPr>
            <a:spLocks noGrp="1"/>
          </p:cNvSpPr>
          <p:nvPr>
            <p:ph type="sldNum" sz="quarter" idx="12"/>
          </p:nvPr>
        </p:nvSpPr>
        <p:spPr/>
        <p:txBody>
          <a:bodyPr/>
          <a:lstStyle/>
          <a:p>
            <a:fld id="{0A81654C-2950-4B9A-BFD8-7F4177215BC1}" type="slidenum">
              <a:rPr kumimoji="1" lang="ja-JP" altLang="en-US" smtClean="0"/>
              <a:t>‹#›</a:t>
            </a:fld>
            <a:endParaRPr kumimoji="1" lang="ja-JP" altLang="en-US"/>
          </a:p>
        </p:txBody>
      </p:sp>
    </p:spTree>
    <p:extLst>
      <p:ext uri="{BB962C8B-B14F-4D97-AF65-F5344CB8AC3E}">
        <p14:creationId xmlns:p14="http://schemas.microsoft.com/office/powerpoint/2010/main" val="33363105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B425FC2-2502-4CAA-8CE1-8DB80FEF4F0D}"/>
              </a:ext>
            </a:extLst>
          </p:cNvPr>
          <p:cNvSpPr>
            <a:spLocks noGrp="1"/>
          </p:cNvSpPr>
          <p:nvPr>
            <p:ph type="title"/>
          </p:nvPr>
        </p:nvSpPr>
        <p:spPr>
          <a:xfrm>
            <a:off x="77999" y="1007873"/>
            <a:ext cx="9750000" cy="536103"/>
          </a:xfrm>
        </p:spPr>
        <p:txBody>
          <a:bodyPr/>
          <a:lstStyle>
            <a:lvl1pPr>
              <a:defRPr sz="20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C3B841A0-C87C-48A0-ADDF-0F7DA2A15829}"/>
              </a:ext>
            </a:extLst>
          </p:cNvPr>
          <p:cNvSpPr>
            <a:spLocks noGrp="1"/>
          </p:cNvSpPr>
          <p:nvPr>
            <p:ph idx="1"/>
          </p:nvPr>
        </p:nvSpPr>
        <p:spPr>
          <a:xfrm>
            <a:off x="233475" y="1773985"/>
            <a:ext cx="9439049" cy="1872201"/>
          </a:xfrm>
        </p:spPr>
        <p:txBody>
          <a:bodyPr/>
          <a:lstStyle>
            <a:lvl1pPr>
              <a:defRPr>
                <a:solidFill>
                  <a:schemeClr val="tx1"/>
                </a:solidFill>
              </a:defRPr>
            </a:lvl1pPr>
            <a:lvl2pPr marL="685800" indent="-228600">
              <a:buFont typeface="Wingdings" panose="05000000000000000000" pitchFamily="2" charset="2"/>
              <a:buChar char="Ø"/>
              <a:defRPr>
                <a:solidFill>
                  <a:schemeClr val="tx1"/>
                </a:solidFill>
              </a:defRPr>
            </a:lvl2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Tree>
    <p:extLst>
      <p:ext uri="{BB962C8B-B14F-4D97-AF65-F5344CB8AC3E}">
        <p14:creationId xmlns:p14="http://schemas.microsoft.com/office/powerpoint/2010/main" val="175304448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FB371F3-8378-4B13-9B26-2F77FE595804}"/>
              </a:ext>
            </a:extLst>
          </p:cNvPr>
          <p:cNvSpPr>
            <a:spLocks noGrp="1"/>
          </p:cNvSpPr>
          <p:nvPr>
            <p:ph type="title"/>
          </p:nvPr>
        </p:nvSpPr>
        <p:spPr>
          <a:xfrm>
            <a:off x="156000" y="999635"/>
            <a:ext cx="9750000" cy="536103"/>
          </a:xfrm>
        </p:spPr>
        <p:txBody>
          <a:bodyPr/>
          <a:lstStyle>
            <a:lvl1pPr>
              <a:defRPr sz="2000">
                <a:latin typeface="+mj-ea"/>
                <a:ea typeface="+mj-ea"/>
              </a:defRPr>
            </a:lvl1pPr>
          </a:lstStyle>
          <a:p>
            <a:r>
              <a:rPr kumimoji="1" lang="ja-JP" altLang="en-US"/>
              <a:t>マスター タイトルの書式設定</a:t>
            </a:r>
          </a:p>
        </p:txBody>
      </p:sp>
    </p:spTree>
    <p:extLst>
      <p:ext uri="{BB962C8B-B14F-4D97-AF65-F5344CB8AC3E}">
        <p14:creationId xmlns:p14="http://schemas.microsoft.com/office/powerpoint/2010/main" val="165573744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B425FC2-2502-4CAA-8CE1-8DB80FEF4F0D}"/>
              </a:ext>
            </a:extLst>
          </p:cNvPr>
          <p:cNvSpPr>
            <a:spLocks noGrp="1"/>
          </p:cNvSpPr>
          <p:nvPr>
            <p:ph type="title"/>
          </p:nvPr>
        </p:nvSpPr>
        <p:spPr/>
        <p:txBody>
          <a:bodyPr/>
          <a:lstStyle>
            <a:lvl1pPr>
              <a:defRPr sz="20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C3B841A0-C87C-48A0-ADDF-0F7DA2A15829}"/>
              </a:ext>
            </a:extLst>
          </p:cNvPr>
          <p:cNvSpPr>
            <a:spLocks noGrp="1"/>
          </p:cNvSpPr>
          <p:nvPr>
            <p:ph idx="1"/>
          </p:nvPr>
        </p:nvSpPr>
        <p:spPr/>
        <p:txBody>
          <a:bodyPr/>
          <a:lstStyle>
            <a:lvl1pPr>
              <a:defRPr>
                <a:solidFill>
                  <a:schemeClr val="tx1"/>
                </a:solidFill>
              </a:defRPr>
            </a:lvl1pPr>
            <a:lvl2pPr marL="685800" indent="-228600">
              <a:buFont typeface="Wingdings" panose="05000000000000000000" pitchFamily="2" charset="2"/>
              <a:buChar char="Ø"/>
              <a:defRPr>
                <a:solidFill>
                  <a:schemeClr val="tx1"/>
                </a:solidFill>
              </a:defRPr>
            </a:lvl2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5" name="Slide Number Placeholder 5">
            <a:extLst>
              <a:ext uri="{FF2B5EF4-FFF2-40B4-BE49-F238E27FC236}">
                <a16:creationId xmlns:a16="http://schemas.microsoft.com/office/drawing/2014/main" id="{F1B79F31-88E6-43D4-93C9-116DF74043E5}"/>
              </a:ext>
            </a:extLst>
          </p:cNvPr>
          <p:cNvSpPr>
            <a:spLocks noGrp="1"/>
          </p:cNvSpPr>
          <p:nvPr>
            <p:ph type="sldNum" sz="quarter" idx="4"/>
          </p:nvPr>
        </p:nvSpPr>
        <p:spPr>
          <a:xfrm>
            <a:off x="7677150" y="6492876"/>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914400">
              <a:defRPr/>
            </a:pPr>
            <a:fld id="{C93768B8-8E47-4FA4-94A9-52BE6CBC4A95}" type="slidenum">
              <a:rPr lang="ja-JP" altLang="en-US" smtClean="0">
                <a:solidFill>
                  <a:prstClr val="black">
                    <a:tint val="75000"/>
                  </a:prstClr>
                </a:solidFill>
              </a:rPr>
              <a:pPr defTabSz="914400">
                <a:defRPr/>
              </a:pPr>
              <a:t>‹#›</a:t>
            </a:fld>
            <a:endParaRPr lang="ja-JP" altLang="en-US">
              <a:solidFill>
                <a:prstClr val="black">
                  <a:tint val="75000"/>
                </a:prstClr>
              </a:solidFill>
            </a:endParaRPr>
          </a:p>
        </p:txBody>
      </p:sp>
      <p:pic>
        <p:nvPicPr>
          <p:cNvPr id="6" name="Picture 2" descr="O:\◆グループフォルダ\戦略的イノベ創造PG\18シンポジウム\ロゴ案\ロゴ（決定）\JPG\カラー\sip_logo_color_04.jpg">
            <a:extLst>
              <a:ext uri="{FF2B5EF4-FFF2-40B4-BE49-F238E27FC236}">
                <a16:creationId xmlns:a16="http://schemas.microsoft.com/office/drawing/2014/main" id="{2C866262-A251-4459-B43D-A3CB4E77F86A}"/>
              </a:ext>
            </a:extLst>
          </p:cNvPr>
          <p:cNvPicPr>
            <a:picLocks noChangeAspect="1" noChangeArrowheads="1"/>
          </p:cNvPicPr>
          <p:nvPr userDrawn="1"/>
        </p:nvPicPr>
        <p:blipFill>
          <a:blip r:embed="rId2" cstate="print">
            <a:extLst>
              <a:ext uri="{28A0092B-C50C-407E-A947-70E740481C1C}">
                <a14:useLocalDpi xmlns:a14="http://schemas.microsoft.com/office/drawing/2010/main"/>
              </a:ext>
            </a:extLst>
          </a:blip>
          <a:srcRect/>
          <a:stretch>
            <a:fillRect/>
          </a:stretch>
        </p:blipFill>
        <p:spPr bwMode="auto">
          <a:xfrm>
            <a:off x="1" y="6525344"/>
            <a:ext cx="3098819" cy="3326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888892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1035" name="タイトル 1"/>
          <p:cNvSpPr>
            <a:spLocks noGrp="1"/>
          </p:cNvSpPr>
          <p:nvPr>
            <p:ph type="title"/>
          </p:nvPr>
        </p:nvSpPr>
        <p:spPr>
          <a:xfrm>
            <a:off x="156000" y="1"/>
            <a:ext cx="9750000" cy="536103"/>
          </a:xfrm>
        </p:spPr>
        <p:txBody>
          <a:bodyPr/>
          <a:lstStyle>
            <a:lvl1pPr>
              <a:defRPr sz="1429">
                <a:latin typeface="+mj-ea"/>
                <a:ea typeface="+mj-ea"/>
              </a:defRPr>
            </a:lvl1pPr>
          </a:lstStyle>
          <a:p>
            <a:r>
              <a:rPr kumimoji="1" lang="ja-JP" altLang="en-US"/>
              <a:t>マスター タイトルの書式設定</a:t>
            </a:r>
          </a:p>
        </p:txBody>
      </p:sp>
    </p:spTree>
    <p:extLst>
      <p:ext uri="{BB962C8B-B14F-4D97-AF65-F5344CB8AC3E}">
        <p14:creationId xmlns:p14="http://schemas.microsoft.com/office/powerpoint/2010/main" val="177689435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FB371F3-8378-4B13-9B26-2F77FE595804}"/>
              </a:ext>
            </a:extLst>
          </p:cNvPr>
          <p:cNvSpPr>
            <a:spLocks noGrp="1"/>
          </p:cNvSpPr>
          <p:nvPr>
            <p:ph type="title"/>
          </p:nvPr>
        </p:nvSpPr>
        <p:spPr/>
        <p:txBody>
          <a:bodyPr/>
          <a:lstStyle>
            <a:lvl1pPr>
              <a:defRPr sz="2000">
                <a:latin typeface="+mj-ea"/>
                <a:ea typeface="+mj-ea"/>
              </a:defRPr>
            </a:lvl1pPr>
          </a:lstStyle>
          <a:p>
            <a:r>
              <a:rPr kumimoji="1" lang="ja-JP" altLang="en-US"/>
              <a:t>マスター タイトルの書式設定</a:t>
            </a:r>
          </a:p>
        </p:txBody>
      </p:sp>
    </p:spTree>
    <p:extLst>
      <p:ext uri="{BB962C8B-B14F-4D97-AF65-F5344CB8AC3E}">
        <p14:creationId xmlns:p14="http://schemas.microsoft.com/office/powerpoint/2010/main" val="267676160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4195" y="2133301"/>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12" y="3886202"/>
            <a:ext cx="6934201" cy="1752600"/>
          </a:xfrm>
        </p:spPr>
        <p:txBody>
          <a:bodyPr/>
          <a:lstStyle>
            <a:lvl1pPr marL="0" indent="0" algn="ctr">
              <a:buNone/>
              <a:defRPr>
                <a:solidFill>
                  <a:schemeClr val="tx1">
                    <a:tint val="75000"/>
                  </a:schemeClr>
                </a:solidFill>
              </a:defRPr>
            </a:lvl1pPr>
            <a:lvl2pPr marL="447676" indent="0" algn="ctr">
              <a:buNone/>
              <a:defRPr>
                <a:solidFill>
                  <a:schemeClr val="tx1">
                    <a:tint val="75000"/>
                  </a:schemeClr>
                </a:solidFill>
              </a:defRPr>
            </a:lvl2pPr>
            <a:lvl3pPr marL="895349" indent="0" algn="ctr">
              <a:buNone/>
              <a:defRPr>
                <a:solidFill>
                  <a:schemeClr val="tx1">
                    <a:tint val="75000"/>
                  </a:schemeClr>
                </a:solidFill>
              </a:defRPr>
            </a:lvl3pPr>
            <a:lvl4pPr marL="1343023" indent="0" algn="ctr">
              <a:buNone/>
              <a:defRPr>
                <a:solidFill>
                  <a:schemeClr val="tx1">
                    <a:tint val="75000"/>
                  </a:schemeClr>
                </a:solidFill>
              </a:defRPr>
            </a:lvl4pPr>
            <a:lvl5pPr marL="1790697" indent="0" algn="ctr">
              <a:buNone/>
              <a:defRPr>
                <a:solidFill>
                  <a:schemeClr val="tx1">
                    <a:tint val="75000"/>
                  </a:schemeClr>
                </a:solidFill>
              </a:defRPr>
            </a:lvl5pPr>
            <a:lvl6pPr marL="2238373" indent="0" algn="ctr">
              <a:buNone/>
              <a:defRPr>
                <a:solidFill>
                  <a:schemeClr val="tx1">
                    <a:tint val="75000"/>
                  </a:schemeClr>
                </a:solidFill>
              </a:defRPr>
            </a:lvl6pPr>
            <a:lvl7pPr marL="2686046" indent="0" algn="ctr">
              <a:buNone/>
              <a:defRPr>
                <a:solidFill>
                  <a:schemeClr val="tx1">
                    <a:tint val="75000"/>
                  </a:schemeClr>
                </a:solidFill>
              </a:defRPr>
            </a:lvl7pPr>
            <a:lvl8pPr marL="3133722" indent="0" algn="ctr">
              <a:buNone/>
              <a:defRPr>
                <a:solidFill>
                  <a:schemeClr val="tx1">
                    <a:tint val="75000"/>
                  </a:schemeClr>
                </a:solidFill>
              </a:defRPr>
            </a:lvl8pPr>
            <a:lvl9pPr marL="3581393"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0AD1E8BE-2227-49B1-8D14-4BC9216DB8BD}" type="slidenum">
              <a:rPr lang="ja-JP" altLang="en-US" smtClean="0">
                <a:solidFill>
                  <a:prstClr val="black">
                    <a:tint val="75000"/>
                  </a:prstClr>
                </a:solidFill>
              </a:rPr>
              <a:pPr/>
              <a:t>‹#›</a:t>
            </a:fld>
            <a:endParaRPr lang="ja-JP" altLang="en-US">
              <a:solidFill>
                <a:prstClr val="black">
                  <a:tint val="75000"/>
                </a:prstClr>
              </a:solidFill>
            </a:endParaRPr>
          </a:p>
        </p:txBody>
      </p:sp>
      <p:sp>
        <p:nvSpPr>
          <p:cNvPr id="7" name="スライド番号プレースホルダ 5"/>
          <p:cNvSpPr txBox="1">
            <a:spLocks/>
          </p:cNvSpPr>
          <p:nvPr userDrawn="1"/>
        </p:nvSpPr>
        <p:spPr>
          <a:xfrm>
            <a:off x="9417623" y="119944"/>
            <a:ext cx="425140" cy="365125"/>
          </a:xfrm>
          <a:prstGeom prst="rect">
            <a:avLst/>
          </a:prstGeom>
        </p:spPr>
        <p:txBody>
          <a:bodyPr vert="horz" lIns="89533" tIns="44767" rIns="89533" bIns="44767" rtlCol="0" anchor="ctr"/>
          <a:lstStyle>
            <a:defPPr>
              <a:defRPr lang="ja-JP"/>
            </a:defPPr>
            <a:lvl1pPr marL="0" algn="r" defTabSz="914254" rtl="0" eaLnBrk="1" latinLnBrk="0" hangingPunct="1">
              <a:defRPr kumimoji="1" sz="1200" kern="1200">
                <a:solidFill>
                  <a:schemeClr val="tx1">
                    <a:tint val="75000"/>
                  </a:schemeClr>
                </a:solidFill>
                <a:latin typeface="+mn-lt"/>
                <a:ea typeface="+mn-ea"/>
                <a:cs typeface="+mn-cs"/>
              </a:defRPr>
            </a:lvl1pPr>
            <a:lvl2pPr marL="457128" algn="l" defTabSz="914254" rtl="0" eaLnBrk="1" latinLnBrk="0" hangingPunct="1">
              <a:defRPr kumimoji="1" sz="1800" kern="1200">
                <a:solidFill>
                  <a:schemeClr val="tx1"/>
                </a:solidFill>
                <a:latin typeface="+mn-lt"/>
                <a:ea typeface="+mn-ea"/>
                <a:cs typeface="+mn-cs"/>
              </a:defRPr>
            </a:lvl2pPr>
            <a:lvl3pPr marL="914254" algn="l" defTabSz="914254" rtl="0" eaLnBrk="1" latinLnBrk="0" hangingPunct="1">
              <a:defRPr kumimoji="1" sz="1800" kern="1200">
                <a:solidFill>
                  <a:schemeClr val="tx1"/>
                </a:solidFill>
                <a:latin typeface="+mn-lt"/>
                <a:ea typeface="+mn-ea"/>
                <a:cs typeface="+mn-cs"/>
              </a:defRPr>
            </a:lvl3pPr>
            <a:lvl4pPr marL="1371380" algn="l" defTabSz="914254" rtl="0" eaLnBrk="1" latinLnBrk="0" hangingPunct="1">
              <a:defRPr kumimoji="1" sz="1800" kern="1200">
                <a:solidFill>
                  <a:schemeClr val="tx1"/>
                </a:solidFill>
                <a:latin typeface="+mn-lt"/>
                <a:ea typeface="+mn-ea"/>
                <a:cs typeface="+mn-cs"/>
              </a:defRPr>
            </a:lvl4pPr>
            <a:lvl5pPr marL="1828506" algn="l" defTabSz="914254" rtl="0" eaLnBrk="1" latinLnBrk="0" hangingPunct="1">
              <a:defRPr kumimoji="1" sz="1800" kern="1200">
                <a:solidFill>
                  <a:schemeClr val="tx1"/>
                </a:solidFill>
                <a:latin typeface="+mn-lt"/>
                <a:ea typeface="+mn-ea"/>
                <a:cs typeface="+mn-cs"/>
              </a:defRPr>
            </a:lvl5pPr>
            <a:lvl6pPr marL="2285634" algn="l" defTabSz="914254" rtl="0" eaLnBrk="1" latinLnBrk="0" hangingPunct="1">
              <a:defRPr kumimoji="1" sz="1800" kern="1200">
                <a:solidFill>
                  <a:schemeClr val="tx1"/>
                </a:solidFill>
                <a:latin typeface="+mn-lt"/>
                <a:ea typeface="+mn-ea"/>
                <a:cs typeface="+mn-cs"/>
              </a:defRPr>
            </a:lvl6pPr>
            <a:lvl7pPr marL="2742760" algn="l" defTabSz="914254" rtl="0" eaLnBrk="1" latinLnBrk="0" hangingPunct="1">
              <a:defRPr kumimoji="1" sz="1800" kern="1200">
                <a:solidFill>
                  <a:schemeClr val="tx1"/>
                </a:solidFill>
                <a:latin typeface="+mn-lt"/>
                <a:ea typeface="+mn-ea"/>
                <a:cs typeface="+mn-cs"/>
              </a:defRPr>
            </a:lvl7pPr>
            <a:lvl8pPr marL="3199888" algn="l" defTabSz="914254" rtl="0" eaLnBrk="1" latinLnBrk="0" hangingPunct="1">
              <a:defRPr kumimoji="1" sz="1800" kern="1200">
                <a:solidFill>
                  <a:schemeClr val="tx1"/>
                </a:solidFill>
                <a:latin typeface="+mn-lt"/>
                <a:ea typeface="+mn-ea"/>
                <a:cs typeface="+mn-cs"/>
              </a:defRPr>
            </a:lvl8pPr>
            <a:lvl9pPr marL="3657012" algn="l" defTabSz="914254" rtl="0" eaLnBrk="1" latinLnBrk="0" hangingPunct="1">
              <a:defRPr kumimoji="1" sz="1800" kern="1200">
                <a:solidFill>
                  <a:schemeClr val="tx1"/>
                </a:solidFill>
                <a:latin typeface="+mn-lt"/>
                <a:ea typeface="+mn-ea"/>
                <a:cs typeface="+mn-cs"/>
              </a:defRPr>
            </a:lvl9pPr>
          </a:lstStyle>
          <a:p>
            <a:pPr fontAlgn="auto">
              <a:spcBef>
                <a:spcPts val="0"/>
              </a:spcBef>
              <a:spcAft>
                <a:spcPts val="0"/>
              </a:spcAft>
              <a:defRPr/>
            </a:pPr>
            <a:fld id="{D8964656-1887-41A9-AA7F-868927728CE1}" type="slidenum">
              <a:rPr lang="ja-JP" altLang="en-US" sz="1175" smtClean="0">
                <a:solidFill>
                  <a:prstClr val="black"/>
                </a:solidFill>
              </a:rPr>
              <a:pPr fontAlgn="auto">
                <a:spcBef>
                  <a:spcPts val="0"/>
                </a:spcBef>
                <a:spcAft>
                  <a:spcPts val="0"/>
                </a:spcAft>
                <a:defRPr/>
              </a:pPr>
              <a:t>‹#›</a:t>
            </a:fld>
            <a:endParaRPr lang="ja-JP" altLang="en-US" sz="1175">
              <a:solidFill>
                <a:prstClr val="black"/>
              </a:solidFill>
            </a:endParaRPr>
          </a:p>
        </p:txBody>
      </p:sp>
      <p:sp>
        <p:nvSpPr>
          <p:cNvPr id="8" name="スライド番号プレースホルダ 5"/>
          <p:cNvSpPr txBox="1">
            <a:spLocks/>
          </p:cNvSpPr>
          <p:nvPr userDrawn="1"/>
        </p:nvSpPr>
        <p:spPr>
          <a:xfrm>
            <a:off x="9417623" y="136878"/>
            <a:ext cx="425140" cy="365125"/>
          </a:xfrm>
          <a:prstGeom prst="rect">
            <a:avLst/>
          </a:prstGeom>
        </p:spPr>
        <p:txBody>
          <a:bodyPr vert="horz" lIns="89533" tIns="44767" rIns="89533" bIns="44767" rtlCol="0" anchor="ctr"/>
          <a:lstStyle>
            <a:defPPr>
              <a:defRPr lang="ja-JP"/>
            </a:defPPr>
            <a:lvl1pPr marL="0" algn="r" defTabSz="914254" rtl="0" eaLnBrk="1" latinLnBrk="0" hangingPunct="1">
              <a:defRPr kumimoji="1" sz="1200" kern="1200">
                <a:solidFill>
                  <a:schemeClr val="tx1">
                    <a:tint val="75000"/>
                  </a:schemeClr>
                </a:solidFill>
                <a:latin typeface="+mn-lt"/>
                <a:ea typeface="+mn-ea"/>
                <a:cs typeface="+mn-cs"/>
              </a:defRPr>
            </a:lvl1pPr>
            <a:lvl2pPr marL="457128" algn="l" defTabSz="914254" rtl="0" eaLnBrk="1" latinLnBrk="0" hangingPunct="1">
              <a:defRPr kumimoji="1" sz="1800" kern="1200">
                <a:solidFill>
                  <a:schemeClr val="tx1"/>
                </a:solidFill>
                <a:latin typeface="+mn-lt"/>
                <a:ea typeface="+mn-ea"/>
                <a:cs typeface="+mn-cs"/>
              </a:defRPr>
            </a:lvl2pPr>
            <a:lvl3pPr marL="914254" algn="l" defTabSz="914254" rtl="0" eaLnBrk="1" latinLnBrk="0" hangingPunct="1">
              <a:defRPr kumimoji="1" sz="1800" kern="1200">
                <a:solidFill>
                  <a:schemeClr val="tx1"/>
                </a:solidFill>
                <a:latin typeface="+mn-lt"/>
                <a:ea typeface="+mn-ea"/>
                <a:cs typeface="+mn-cs"/>
              </a:defRPr>
            </a:lvl3pPr>
            <a:lvl4pPr marL="1371380" algn="l" defTabSz="914254" rtl="0" eaLnBrk="1" latinLnBrk="0" hangingPunct="1">
              <a:defRPr kumimoji="1" sz="1800" kern="1200">
                <a:solidFill>
                  <a:schemeClr val="tx1"/>
                </a:solidFill>
                <a:latin typeface="+mn-lt"/>
                <a:ea typeface="+mn-ea"/>
                <a:cs typeface="+mn-cs"/>
              </a:defRPr>
            </a:lvl4pPr>
            <a:lvl5pPr marL="1828506" algn="l" defTabSz="914254" rtl="0" eaLnBrk="1" latinLnBrk="0" hangingPunct="1">
              <a:defRPr kumimoji="1" sz="1800" kern="1200">
                <a:solidFill>
                  <a:schemeClr val="tx1"/>
                </a:solidFill>
                <a:latin typeface="+mn-lt"/>
                <a:ea typeface="+mn-ea"/>
                <a:cs typeface="+mn-cs"/>
              </a:defRPr>
            </a:lvl5pPr>
            <a:lvl6pPr marL="2285634" algn="l" defTabSz="914254" rtl="0" eaLnBrk="1" latinLnBrk="0" hangingPunct="1">
              <a:defRPr kumimoji="1" sz="1800" kern="1200">
                <a:solidFill>
                  <a:schemeClr val="tx1"/>
                </a:solidFill>
                <a:latin typeface="+mn-lt"/>
                <a:ea typeface="+mn-ea"/>
                <a:cs typeface="+mn-cs"/>
              </a:defRPr>
            </a:lvl6pPr>
            <a:lvl7pPr marL="2742760" algn="l" defTabSz="914254" rtl="0" eaLnBrk="1" latinLnBrk="0" hangingPunct="1">
              <a:defRPr kumimoji="1" sz="1800" kern="1200">
                <a:solidFill>
                  <a:schemeClr val="tx1"/>
                </a:solidFill>
                <a:latin typeface="+mn-lt"/>
                <a:ea typeface="+mn-ea"/>
                <a:cs typeface="+mn-cs"/>
              </a:defRPr>
            </a:lvl7pPr>
            <a:lvl8pPr marL="3199888" algn="l" defTabSz="914254" rtl="0" eaLnBrk="1" latinLnBrk="0" hangingPunct="1">
              <a:defRPr kumimoji="1" sz="1800" kern="1200">
                <a:solidFill>
                  <a:schemeClr val="tx1"/>
                </a:solidFill>
                <a:latin typeface="+mn-lt"/>
                <a:ea typeface="+mn-ea"/>
                <a:cs typeface="+mn-cs"/>
              </a:defRPr>
            </a:lvl8pPr>
            <a:lvl9pPr marL="3657012" algn="l" defTabSz="914254" rtl="0" eaLnBrk="1" latinLnBrk="0" hangingPunct="1">
              <a:defRPr kumimoji="1" sz="1800" kern="1200">
                <a:solidFill>
                  <a:schemeClr val="tx1"/>
                </a:solidFill>
                <a:latin typeface="+mn-lt"/>
                <a:ea typeface="+mn-ea"/>
                <a:cs typeface="+mn-cs"/>
              </a:defRPr>
            </a:lvl9pPr>
          </a:lstStyle>
          <a:p>
            <a:pPr fontAlgn="auto">
              <a:spcBef>
                <a:spcPts val="0"/>
              </a:spcBef>
              <a:spcAft>
                <a:spcPts val="0"/>
              </a:spcAft>
              <a:defRPr/>
            </a:pPr>
            <a:fld id="{D8964656-1887-41A9-AA7F-868927728CE1}" type="slidenum">
              <a:rPr lang="ja-JP" altLang="en-US" sz="1175" smtClean="0">
                <a:solidFill>
                  <a:prstClr val="black"/>
                </a:solidFill>
              </a:rPr>
              <a:pPr fontAlgn="auto">
                <a:spcBef>
                  <a:spcPts val="0"/>
                </a:spcBef>
                <a:spcAft>
                  <a:spcPts val="0"/>
                </a:spcAft>
                <a:defRPr/>
              </a:pPr>
              <a:t>‹#›</a:t>
            </a:fld>
            <a:endParaRPr lang="ja-JP" altLang="en-US" sz="1175">
              <a:solidFill>
                <a:prstClr val="black"/>
              </a:solidFill>
            </a:endParaRPr>
          </a:p>
        </p:txBody>
      </p:sp>
    </p:spTree>
    <p:extLst>
      <p:ext uri="{BB962C8B-B14F-4D97-AF65-F5344CB8AC3E}">
        <p14:creationId xmlns:p14="http://schemas.microsoft.com/office/powerpoint/2010/main" val="128669522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0AD1E8BE-2227-49B1-8D14-4BC9216DB8BD}" type="slidenum">
              <a:rPr lang="ja-JP" altLang="en-US" smtClean="0">
                <a:solidFill>
                  <a:prstClr val="black">
                    <a:tint val="75000"/>
                  </a:prstClr>
                </a:solidFill>
              </a:rPr>
              <a:pPr/>
              <a:t>‹#›</a:t>
            </a:fld>
            <a:endParaRPr lang="ja-JP" altLang="en-US">
              <a:solidFill>
                <a:prstClr val="black">
                  <a:tint val="75000"/>
                </a:prstClr>
              </a:solidFill>
            </a:endParaRPr>
          </a:p>
        </p:txBody>
      </p:sp>
      <p:sp>
        <p:nvSpPr>
          <p:cNvPr id="7" name="スライド番号プレースホルダ 5"/>
          <p:cNvSpPr txBox="1">
            <a:spLocks/>
          </p:cNvSpPr>
          <p:nvPr userDrawn="1"/>
        </p:nvSpPr>
        <p:spPr>
          <a:xfrm>
            <a:off x="9417623" y="128411"/>
            <a:ext cx="425140" cy="365125"/>
          </a:xfrm>
          <a:prstGeom prst="rect">
            <a:avLst/>
          </a:prstGeom>
        </p:spPr>
        <p:txBody>
          <a:bodyPr vert="horz" lIns="89533" tIns="44767" rIns="89533" bIns="44767" rtlCol="0" anchor="ctr"/>
          <a:lstStyle>
            <a:defPPr>
              <a:defRPr lang="ja-JP"/>
            </a:defPPr>
            <a:lvl1pPr marL="0" algn="r" defTabSz="914254" rtl="0" eaLnBrk="1" latinLnBrk="0" hangingPunct="1">
              <a:defRPr kumimoji="1" sz="1200" kern="1200">
                <a:solidFill>
                  <a:schemeClr val="tx1">
                    <a:tint val="75000"/>
                  </a:schemeClr>
                </a:solidFill>
                <a:latin typeface="+mn-lt"/>
                <a:ea typeface="+mn-ea"/>
                <a:cs typeface="+mn-cs"/>
              </a:defRPr>
            </a:lvl1pPr>
            <a:lvl2pPr marL="457128" algn="l" defTabSz="914254" rtl="0" eaLnBrk="1" latinLnBrk="0" hangingPunct="1">
              <a:defRPr kumimoji="1" sz="1800" kern="1200">
                <a:solidFill>
                  <a:schemeClr val="tx1"/>
                </a:solidFill>
                <a:latin typeface="+mn-lt"/>
                <a:ea typeface="+mn-ea"/>
                <a:cs typeface="+mn-cs"/>
              </a:defRPr>
            </a:lvl2pPr>
            <a:lvl3pPr marL="914254" algn="l" defTabSz="914254" rtl="0" eaLnBrk="1" latinLnBrk="0" hangingPunct="1">
              <a:defRPr kumimoji="1" sz="1800" kern="1200">
                <a:solidFill>
                  <a:schemeClr val="tx1"/>
                </a:solidFill>
                <a:latin typeface="+mn-lt"/>
                <a:ea typeface="+mn-ea"/>
                <a:cs typeface="+mn-cs"/>
              </a:defRPr>
            </a:lvl3pPr>
            <a:lvl4pPr marL="1371380" algn="l" defTabSz="914254" rtl="0" eaLnBrk="1" latinLnBrk="0" hangingPunct="1">
              <a:defRPr kumimoji="1" sz="1800" kern="1200">
                <a:solidFill>
                  <a:schemeClr val="tx1"/>
                </a:solidFill>
                <a:latin typeface="+mn-lt"/>
                <a:ea typeface="+mn-ea"/>
                <a:cs typeface="+mn-cs"/>
              </a:defRPr>
            </a:lvl4pPr>
            <a:lvl5pPr marL="1828506" algn="l" defTabSz="914254" rtl="0" eaLnBrk="1" latinLnBrk="0" hangingPunct="1">
              <a:defRPr kumimoji="1" sz="1800" kern="1200">
                <a:solidFill>
                  <a:schemeClr val="tx1"/>
                </a:solidFill>
                <a:latin typeface="+mn-lt"/>
                <a:ea typeface="+mn-ea"/>
                <a:cs typeface="+mn-cs"/>
              </a:defRPr>
            </a:lvl5pPr>
            <a:lvl6pPr marL="2285634" algn="l" defTabSz="914254" rtl="0" eaLnBrk="1" latinLnBrk="0" hangingPunct="1">
              <a:defRPr kumimoji="1" sz="1800" kern="1200">
                <a:solidFill>
                  <a:schemeClr val="tx1"/>
                </a:solidFill>
                <a:latin typeface="+mn-lt"/>
                <a:ea typeface="+mn-ea"/>
                <a:cs typeface="+mn-cs"/>
              </a:defRPr>
            </a:lvl6pPr>
            <a:lvl7pPr marL="2742760" algn="l" defTabSz="914254" rtl="0" eaLnBrk="1" latinLnBrk="0" hangingPunct="1">
              <a:defRPr kumimoji="1" sz="1800" kern="1200">
                <a:solidFill>
                  <a:schemeClr val="tx1"/>
                </a:solidFill>
                <a:latin typeface="+mn-lt"/>
                <a:ea typeface="+mn-ea"/>
                <a:cs typeface="+mn-cs"/>
              </a:defRPr>
            </a:lvl7pPr>
            <a:lvl8pPr marL="3199888" algn="l" defTabSz="914254" rtl="0" eaLnBrk="1" latinLnBrk="0" hangingPunct="1">
              <a:defRPr kumimoji="1" sz="1800" kern="1200">
                <a:solidFill>
                  <a:schemeClr val="tx1"/>
                </a:solidFill>
                <a:latin typeface="+mn-lt"/>
                <a:ea typeface="+mn-ea"/>
                <a:cs typeface="+mn-cs"/>
              </a:defRPr>
            </a:lvl8pPr>
            <a:lvl9pPr marL="3657012" algn="l" defTabSz="914254" rtl="0" eaLnBrk="1" latinLnBrk="0" hangingPunct="1">
              <a:defRPr kumimoji="1" sz="1800" kern="1200">
                <a:solidFill>
                  <a:schemeClr val="tx1"/>
                </a:solidFill>
                <a:latin typeface="+mn-lt"/>
                <a:ea typeface="+mn-ea"/>
                <a:cs typeface="+mn-cs"/>
              </a:defRPr>
            </a:lvl9pPr>
          </a:lstStyle>
          <a:p>
            <a:pPr fontAlgn="auto">
              <a:spcBef>
                <a:spcPts val="0"/>
              </a:spcBef>
              <a:spcAft>
                <a:spcPts val="0"/>
              </a:spcAft>
              <a:defRPr/>
            </a:pPr>
            <a:fld id="{D8964656-1887-41A9-AA7F-868927728CE1}" type="slidenum">
              <a:rPr lang="ja-JP" altLang="en-US" sz="1175" smtClean="0">
                <a:solidFill>
                  <a:prstClr val="black"/>
                </a:solidFill>
              </a:rPr>
              <a:pPr fontAlgn="auto">
                <a:spcBef>
                  <a:spcPts val="0"/>
                </a:spcBef>
                <a:spcAft>
                  <a:spcPts val="0"/>
                </a:spcAft>
                <a:defRPr/>
              </a:pPr>
              <a:t>‹#›</a:t>
            </a:fld>
            <a:endParaRPr lang="ja-JP" altLang="en-US" sz="1175">
              <a:solidFill>
                <a:prstClr val="black"/>
              </a:solidFill>
            </a:endParaRPr>
          </a:p>
        </p:txBody>
      </p:sp>
    </p:spTree>
    <p:extLst>
      <p:ext uri="{BB962C8B-B14F-4D97-AF65-F5344CB8AC3E}">
        <p14:creationId xmlns:p14="http://schemas.microsoft.com/office/powerpoint/2010/main" val="340882576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3530" y="4409765"/>
            <a:ext cx="8420100" cy="1362075"/>
          </a:xfrm>
        </p:spPr>
        <p:txBody>
          <a:bodyPr anchor="t"/>
          <a:lstStyle>
            <a:lvl1pPr algn="l">
              <a:defRPr sz="3917"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3530" y="2906732"/>
            <a:ext cx="8420100" cy="1500187"/>
          </a:xfrm>
        </p:spPr>
        <p:txBody>
          <a:bodyPr anchor="b"/>
          <a:lstStyle>
            <a:lvl1pPr marL="0" indent="0">
              <a:buNone/>
              <a:defRPr sz="1959">
                <a:solidFill>
                  <a:schemeClr val="tx1">
                    <a:tint val="75000"/>
                  </a:schemeClr>
                </a:solidFill>
              </a:defRPr>
            </a:lvl1pPr>
            <a:lvl2pPr marL="447676" indent="0">
              <a:buNone/>
              <a:defRPr sz="1763">
                <a:solidFill>
                  <a:schemeClr val="tx1">
                    <a:tint val="75000"/>
                  </a:schemeClr>
                </a:solidFill>
              </a:defRPr>
            </a:lvl2pPr>
            <a:lvl3pPr marL="895349" indent="0">
              <a:buNone/>
              <a:defRPr sz="1567">
                <a:solidFill>
                  <a:schemeClr val="tx1">
                    <a:tint val="75000"/>
                  </a:schemeClr>
                </a:solidFill>
              </a:defRPr>
            </a:lvl3pPr>
            <a:lvl4pPr marL="1343023" indent="0">
              <a:buNone/>
              <a:defRPr sz="1371">
                <a:solidFill>
                  <a:schemeClr val="tx1">
                    <a:tint val="75000"/>
                  </a:schemeClr>
                </a:solidFill>
              </a:defRPr>
            </a:lvl4pPr>
            <a:lvl5pPr marL="1790697" indent="0">
              <a:buNone/>
              <a:defRPr sz="1371">
                <a:solidFill>
                  <a:schemeClr val="tx1">
                    <a:tint val="75000"/>
                  </a:schemeClr>
                </a:solidFill>
              </a:defRPr>
            </a:lvl5pPr>
            <a:lvl6pPr marL="2238373" indent="0">
              <a:buNone/>
              <a:defRPr sz="1371">
                <a:solidFill>
                  <a:schemeClr val="tx1">
                    <a:tint val="75000"/>
                  </a:schemeClr>
                </a:solidFill>
              </a:defRPr>
            </a:lvl6pPr>
            <a:lvl7pPr marL="2686046" indent="0">
              <a:buNone/>
              <a:defRPr sz="1371">
                <a:solidFill>
                  <a:schemeClr val="tx1">
                    <a:tint val="75000"/>
                  </a:schemeClr>
                </a:solidFill>
              </a:defRPr>
            </a:lvl7pPr>
            <a:lvl8pPr marL="3133722" indent="0">
              <a:buNone/>
              <a:defRPr sz="1371">
                <a:solidFill>
                  <a:schemeClr val="tx1">
                    <a:tint val="75000"/>
                  </a:schemeClr>
                </a:solidFill>
              </a:defRPr>
            </a:lvl8pPr>
            <a:lvl9pPr marL="3581393" indent="0">
              <a:buNone/>
              <a:defRPr sz="1371">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0AD1E8BE-2227-49B1-8D14-4BC9216DB8BD}" type="slidenum">
              <a:rPr lang="ja-JP" altLang="en-US" smtClean="0">
                <a:solidFill>
                  <a:prstClr val="black">
                    <a:tint val="75000"/>
                  </a:prstClr>
                </a:solidFill>
              </a:rPr>
              <a:pPr/>
              <a:t>‹#›</a:t>
            </a:fld>
            <a:endParaRPr lang="ja-JP" altLang="en-US">
              <a:solidFill>
                <a:prstClr val="black">
                  <a:tint val="75000"/>
                </a:prstClr>
              </a:solidFill>
            </a:endParaRPr>
          </a:p>
        </p:txBody>
      </p:sp>
      <p:sp>
        <p:nvSpPr>
          <p:cNvPr id="7" name="スライド番号プレースホルダ 5"/>
          <p:cNvSpPr txBox="1">
            <a:spLocks/>
          </p:cNvSpPr>
          <p:nvPr userDrawn="1"/>
        </p:nvSpPr>
        <p:spPr>
          <a:xfrm>
            <a:off x="9417623" y="111477"/>
            <a:ext cx="425140" cy="365125"/>
          </a:xfrm>
          <a:prstGeom prst="rect">
            <a:avLst/>
          </a:prstGeom>
        </p:spPr>
        <p:txBody>
          <a:bodyPr vert="horz" lIns="89533" tIns="44767" rIns="89533" bIns="44767" rtlCol="0" anchor="ctr"/>
          <a:lstStyle>
            <a:defPPr>
              <a:defRPr lang="ja-JP"/>
            </a:defPPr>
            <a:lvl1pPr marL="0" algn="r" defTabSz="914254" rtl="0" eaLnBrk="1" latinLnBrk="0" hangingPunct="1">
              <a:defRPr kumimoji="1" sz="1200" kern="1200">
                <a:solidFill>
                  <a:schemeClr val="tx1">
                    <a:tint val="75000"/>
                  </a:schemeClr>
                </a:solidFill>
                <a:latin typeface="+mn-lt"/>
                <a:ea typeface="+mn-ea"/>
                <a:cs typeface="+mn-cs"/>
              </a:defRPr>
            </a:lvl1pPr>
            <a:lvl2pPr marL="457128" algn="l" defTabSz="914254" rtl="0" eaLnBrk="1" latinLnBrk="0" hangingPunct="1">
              <a:defRPr kumimoji="1" sz="1800" kern="1200">
                <a:solidFill>
                  <a:schemeClr val="tx1"/>
                </a:solidFill>
                <a:latin typeface="+mn-lt"/>
                <a:ea typeface="+mn-ea"/>
                <a:cs typeface="+mn-cs"/>
              </a:defRPr>
            </a:lvl2pPr>
            <a:lvl3pPr marL="914254" algn="l" defTabSz="914254" rtl="0" eaLnBrk="1" latinLnBrk="0" hangingPunct="1">
              <a:defRPr kumimoji="1" sz="1800" kern="1200">
                <a:solidFill>
                  <a:schemeClr val="tx1"/>
                </a:solidFill>
                <a:latin typeface="+mn-lt"/>
                <a:ea typeface="+mn-ea"/>
                <a:cs typeface="+mn-cs"/>
              </a:defRPr>
            </a:lvl3pPr>
            <a:lvl4pPr marL="1371380" algn="l" defTabSz="914254" rtl="0" eaLnBrk="1" latinLnBrk="0" hangingPunct="1">
              <a:defRPr kumimoji="1" sz="1800" kern="1200">
                <a:solidFill>
                  <a:schemeClr val="tx1"/>
                </a:solidFill>
                <a:latin typeface="+mn-lt"/>
                <a:ea typeface="+mn-ea"/>
                <a:cs typeface="+mn-cs"/>
              </a:defRPr>
            </a:lvl4pPr>
            <a:lvl5pPr marL="1828506" algn="l" defTabSz="914254" rtl="0" eaLnBrk="1" latinLnBrk="0" hangingPunct="1">
              <a:defRPr kumimoji="1" sz="1800" kern="1200">
                <a:solidFill>
                  <a:schemeClr val="tx1"/>
                </a:solidFill>
                <a:latin typeface="+mn-lt"/>
                <a:ea typeface="+mn-ea"/>
                <a:cs typeface="+mn-cs"/>
              </a:defRPr>
            </a:lvl5pPr>
            <a:lvl6pPr marL="2285634" algn="l" defTabSz="914254" rtl="0" eaLnBrk="1" latinLnBrk="0" hangingPunct="1">
              <a:defRPr kumimoji="1" sz="1800" kern="1200">
                <a:solidFill>
                  <a:schemeClr val="tx1"/>
                </a:solidFill>
                <a:latin typeface="+mn-lt"/>
                <a:ea typeface="+mn-ea"/>
                <a:cs typeface="+mn-cs"/>
              </a:defRPr>
            </a:lvl6pPr>
            <a:lvl7pPr marL="2742760" algn="l" defTabSz="914254" rtl="0" eaLnBrk="1" latinLnBrk="0" hangingPunct="1">
              <a:defRPr kumimoji="1" sz="1800" kern="1200">
                <a:solidFill>
                  <a:schemeClr val="tx1"/>
                </a:solidFill>
                <a:latin typeface="+mn-lt"/>
                <a:ea typeface="+mn-ea"/>
                <a:cs typeface="+mn-cs"/>
              </a:defRPr>
            </a:lvl7pPr>
            <a:lvl8pPr marL="3199888" algn="l" defTabSz="914254" rtl="0" eaLnBrk="1" latinLnBrk="0" hangingPunct="1">
              <a:defRPr kumimoji="1" sz="1800" kern="1200">
                <a:solidFill>
                  <a:schemeClr val="tx1"/>
                </a:solidFill>
                <a:latin typeface="+mn-lt"/>
                <a:ea typeface="+mn-ea"/>
                <a:cs typeface="+mn-cs"/>
              </a:defRPr>
            </a:lvl8pPr>
            <a:lvl9pPr marL="3657012" algn="l" defTabSz="914254" rtl="0" eaLnBrk="1" latinLnBrk="0" hangingPunct="1">
              <a:defRPr kumimoji="1" sz="1800" kern="1200">
                <a:solidFill>
                  <a:schemeClr val="tx1"/>
                </a:solidFill>
                <a:latin typeface="+mn-lt"/>
                <a:ea typeface="+mn-ea"/>
                <a:cs typeface="+mn-cs"/>
              </a:defRPr>
            </a:lvl9pPr>
          </a:lstStyle>
          <a:p>
            <a:pPr fontAlgn="auto">
              <a:spcBef>
                <a:spcPts val="0"/>
              </a:spcBef>
              <a:spcAft>
                <a:spcPts val="0"/>
              </a:spcAft>
              <a:defRPr/>
            </a:pPr>
            <a:fld id="{D8964656-1887-41A9-AA7F-868927728CE1}" type="slidenum">
              <a:rPr lang="ja-JP" altLang="en-US" sz="1175" smtClean="0">
                <a:solidFill>
                  <a:prstClr val="black"/>
                </a:solidFill>
              </a:rPr>
              <a:pPr fontAlgn="auto">
                <a:spcBef>
                  <a:spcPts val="0"/>
                </a:spcBef>
                <a:spcAft>
                  <a:spcPts val="0"/>
                </a:spcAft>
                <a:defRPr/>
              </a:pPr>
              <a:t>‹#›</a:t>
            </a:fld>
            <a:endParaRPr lang="ja-JP" altLang="en-US" sz="1175">
              <a:solidFill>
                <a:prstClr val="black"/>
              </a:solidFill>
            </a:endParaRPr>
          </a:p>
        </p:txBody>
      </p:sp>
    </p:spTree>
    <p:extLst>
      <p:ext uri="{BB962C8B-B14F-4D97-AF65-F5344CB8AC3E}">
        <p14:creationId xmlns:p14="http://schemas.microsoft.com/office/powerpoint/2010/main" val="325186221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6340" y="1600235"/>
            <a:ext cx="4381499" cy="4525963"/>
          </a:xfrm>
        </p:spPr>
        <p:txBody>
          <a:bodyPr/>
          <a:lstStyle>
            <a:lvl1pPr>
              <a:defRPr sz="2742"/>
            </a:lvl1pPr>
            <a:lvl2pPr>
              <a:defRPr sz="2351"/>
            </a:lvl2pPr>
            <a:lvl3pPr>
              <a:defRPr sz="1959"/>
            </a:lvl3pPr>
            <a:lvl4pPr>
              <a:defRPr sz="1763"/>
            </a:lvl4pPr>
            <a:lvl5pPr>
              <a:defRPr sz="1763"/>
            </a:lvl5pPr>
            <a:lvl6pPr>
              <a:defRPr sz="1763"/>
            </a:lvl6pPr>
            <a:lvl7pPr>
              <a:defRPr sz="1763"/>
            </a:lvl7pPr>
            <a:lvl8pPr>
              <a:defRPr sz="1763"/>
            </a:lvl8pPr>
            <a:lvl9pPr>
              <a:defRPr sz="1763"/>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0238" y="1600235"/>
            <a:ext cx="4381499" cy="4525963"/>
          </a:xfrm>
        </p:spPr>
        <p:txBody>
          <a:bodyPr/>
          <a:lstStyle>
            <a:lvl1pPr>
              <a:defRPr sz="2742"/>
            </a:lvl1pPr>
            <a:lvl2pPr>
              <a:defRPr sz="2351"/>
            </a:lvl2pPr>
            <a:lvl3pPr>
              <a:defRPr sz="1959"/>
            </a:lvl3pPr>
            <a:lvl4pPr>
              <a:defRPr sz="1763"/>
            </a:lvl4pPr>
            <a:lvl5pPr>
              <a:defRPr sz="1763"/>
            </a:lvl5pPr>
            <a:lvl6pPr>
              <a:defRPr sz="1763"/>
            </a:lvl6pPr>
            <a:lvl7pPr>
              <a:defRPr sz="1763"/>
            </a:lvl7pPr>
            <a:lvl8pPr>
              <a:defRPr sz="1763"/>
            </a:lvl8pPr>
            <a:lvl9pPr>
              <a:defRPr sz="1763"/>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0AD1E8BE-2227-49B1-8D14-4BC9216DB8BD}" type="slidenum">
              <a:rPr lang="ja-JP" altLang="en-US" smtClean="0">
                <a:solidFill>
                  <a:prstClr val="black">
                    <a:tint val="75000"/>
                  </a:prstClr>
                </a:solidFill>
              </a:rPr>
              <a:pPr/>
              <a:t>‹#›</a:t>
            </a:fld>
            <a:endParaRPr lang="ja-JP" altLang="en-US">
              <a:solidFill>
                <a:prstClr val="black">
                  <a:tint val="75000"/>
                </a:prstClr>
              </a:solidFill>
            </a:endParaRPr>
          </a:p>
        </p:txBody>
      </p:sp>
      <p:sp>
        <p:nvSpPr>
          <p:cNvPr id="8" name="スライド番号プレースホルダ 5"/>
          <p:cNvSpPr txBox="1">
            <a:spLocks/>
          </p:cNvSpPr>
          <p:nvPr userDrawn="1"/>
        </p:nvSpPr>
        <p:spPr>
          <a:xfrm>
            <a:off x="9417623" y="111477"/>
            <a:ext cx="425140" cy="365125"/>
          </a:xfrm>
          <a:prstGeom prst="rect">
            <a:avLst/>
          </a:prstGeom>
        </p:spPr>
        <p:txBody>
          <a:bodyPr vert="horz" lIns="89533" tIns="44767" rIns="89533" bIns="44767" rtlCol="0" anchor="ctr"/>
          <a:lstStyle>
            <a:defPPr>
              <a:defRPr lang="ja-JP"/>
            </a:defPPr>
            <a:lvl1pPr marL="0" algn="r" defTabSz="914254" rtl="0" eaLnBrk="1" latinLnBrk="0" hangingPunct="1">
              <a:defRPr kumimoji="1" sz="1200" kern="1200">
                <a:solidFill>
                  <a:schemeClr val="tx1">
                    <a:tint val="75000"/>
                  </a:schemeClr>
                </a:solidFill>
                <a:latin typeface="+mn-lt"/>
                <a:ea typeface="+mn-ea"/>
                <a:cs typeface="+mn-cs"/>
              </a:defRPr>
            </a:lvl1pPr>
            <a:lvl2pPr marL="457128" algn="l" defTabSz="914254" rtl="0" eaLnBrk="1" latinLnBrk="0" hangingPunct="1">
              <a:defRPr kumimoji="1" sz="1800" kern="1200">
                <a:solidFill>
                  <a:schemeClr val="tx1"/>
                </a:solidFill>
                <a:latin typeface="+mn-lt"/>
                <a:ea typeface="+mn-ea"/>
                <a:cs typeface="+mn-cs"/>
              </a:defRPr>
            </a:lvl2pPr>
            <a:lvl3pPr marL="914254" algn="l" defTabSz="914254" rtl="0" eaLnBrk="1" latinLnBrk="0" hangingPunct="1">
              <a:defRPr kumimoji="1" sz="1800" kern="1200">
                <a:solidFill>
                  <a:schemeClr val="tx1"/>
                </a:solidFill>
                <a:latin typeface="+mn-lt"/>
                <a:ea typeface="+mn-ea"/>
                <a:cs typeface="+mn-cs"/>
              </a:defRPr>
            </a:lvl3pPr>
            <a:lvl4pPr marL="1371380" algn="l" defTabSz="914254" rtl="0" eaLnBrk="1" latinLnBrk="0" hangingPunct="1">
              <a:defRPr kumimoji="1" sz="1800" kern="1200">
                <a:solidFill>
                  <a:schemeClr val="tx1"/>
                </a:solidFill>
                <a:latin typeface="+mn-lt"/>
                <a:ea typeface="+mn-ea"/>
                <a:cs typeface="+mn-cs"/>
              </a:defRPr>
            </a:lvl4pPr>
            <a:lvl5pPr marL="1828506" algn="l" defTabSz="914254" rtl="0" eaLnBrk="1" latinLnBrk="0" hangingPunct="1">
              <a:defRPr kumimoji="1" sz="1800" kern="1200">
                <a:solidFill>
                  <a:schemeClr val="tx1"/>
                </a:solidFill>
                <a:latin typeface="+mn-lt"/>
                <a:ea typeface="+mn-ea"/>
                <a:cs typeface="+mn-cs"/>
              </a:defRPr>
            </a:lvl5pPr>
            <a:lvl6pPr marL="2285634" algn="l" defTabSz="914254" rtl="0" eaLnBrk="1" latinLnBrk="0" hangingPunct="1">
              <a:defRPr kumimoji="1" sz="1800" kern="1200">
                <a:solidFill>
                  <a:schemeClr val="tx1"/>
                </a:solidFill>
                <a:latin typeface="+mn-lt"/>
                <a:ea typeface="+mn-ea"/>
                <a:cs typeface="+mn-cs"/>
              </a:defRPr>
            </a:lvl6pPr>
            <a:lvl7pPr marL="2742760" algn="l" defTabSz="914254" rtl="0" eaLnBrk="1" latinLnBrk="0" hangingPunct="1">
              <a:defRPr kumimoji="1" sz="1800" kern="1200">
                <a:solidFill>
                  <a:schemeClr val="tx1"/>
                </a:solidFill>
                <a:latin typeface="+mn-lt"/>
                <a:ea typeface="+mn-ea"/>
                <a:cs typeface="+mn-cs"/>
              </a:defRPr>
            </a:lvl7pPr>
            <a:lvl8pPr marL="3199888" algn="l" defTabSz="914254" rtl="0" eaLnBrk="1" latinLnBrk="0" hangingPunct="1">
              <a:defRPr kumimoji="1" sz="1800" kern="1200">
                <a:solidFill>
                  <a:schemeClr val="tx1"/>
                </a:solidFill>
                <a:latin typeface="+mn-lt"/>
                <a:ea typeface="+mn-ea"/>
                <a:cs typeface="+mn-cs"/>
              </a:defRPr>
            </a:lvl8pPr>
            <a:lvl9pPr marL="3657012" algn="l" defTabSz="914254" rtl="0" eaLnBrk="1" latinLnBrk="0" hangingPunct="1">
              <a:defRPr kumimoji="1" sz="1800" kern="1200">
                <a:solidFill>
                  <a:schemeClr val="tx1"/>
                </a:solidFill>
                <a:latin typeface="+mn-lt"/>
                <a:ea typeface="+mn-ea"/>
                <a:cs typeface="+mn-cs"/>
              </a:defRPr>
            </a:lvl9pPr>
          </a:lstStyle>
          <a:p>
            <a:pPr fontAlgn="auto">
              <a:spcBef>
                <a:spcPts val="0"/>
              </a:spcBef>
              <a:spcAft>
                <a:spcPts val="0"/>
              </a:spcAft>
              <a:defRPr/>
            </a:pPr>
            <a:fld id="{D8964656-1887-41A9-AA7F-868927728CE1}" type="slidenum">
              <a:rPr lang="ja-JP" altLang="en-US" sz="1175" smtClean="0">
                <a:solidFill>
                  <a:prstClr val="black"/>
                </a:solidFill>
              </a:rPr>
              <a:pPr fontAlgn="auto">
                <a:spcBef>
                  <a:spcPts val="0"/>
                </a:spcBef>
                <a:spcAft>
                  <a:spcPts val="0"/>
                </a:spcAft>
                <a:defRPr/>
              </a:pPr>
              <a:t>‹#›</a:t>
            </a:fld>
            <a:endParaRPr lang="ja-JP" altLang="en-US" sz="1175">
              <a:solidFill>
                <a:prstClr val="black"/>
              </a:solidFill>
            </a:endParaRPr>
          </a:p>
        </p:txBody>
      </p:sp>
    </p:spTree>
    <p:extLst>
      <p:ext uri="{BB962C8B-B14F-4D97-AF65-F5344CB8AC3E}">
        <p14:creationId xmlns:p14="http://schemas.microsoft.com/office/powerpoint/2010/main" val="129254816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686" y="1535114"/>
            <a:ext cx="4376739" cy="639762"/>
          </a:xfrm>
        </p:spPr>
        <p:txBody>
          <a:bodyPr anchor="b"/>
          <a:lstStyle>
            <a:lvl1pPr marL="0" indent="0">
              <a:buNone/>
              <a:defRPr sz="2351" b="1"/>
            </a:lvl1pPr>
            <a:lvl2pPr marL="447676" indent="0">
              <a:buNone/>
              <a:defRPr sz="1959" b="1"/>
            </a:lvl2pPr>
            <a:lvl3pPr marL="895349" indent="0">
              <a:buNone/>
              <a:defRPr sz="1763" b="1"/>
            </a:lvl3pPr>
            <a:lvl4pPr marL="1343023" indent="0">
              <a:buNone/>
              <a:defRPr sz="1567" b="1"/>
            </a:lvl4pPr>
            <a:lvl5pPr marL="1790697" indent="0">
              <a:buNone/>
              <a:defRPr sz="1567" b="1"/>
            </a:lvl5pPr>
            <a:lvl6pPr marL="2238373" indent="0">
              <a:buNone/>
              <a:defRPr sz="1567" b="1"/>
            </a:lvl6pPr>
            <a:lvl7pPr marL="2686046" indent="0">
              <a:buNone/>
              <a:defRPr sz="1567" b="1"/>
            </a:lvl7pPr>
            <a:lvl8pPr marL="3133722" indent="0">
              <a:buNone/>
              <a:defRPr sz="1567" b="1"/>
            </a:lvl8pPr>
            <a:lvl9pPr marL="3581393" indent="0">
              <a:buNone/>
              <a:defRPr sz="1567"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686" y="2174887"/>
            <a:ext cx="4376739" cy="3951288"/>
          </a:xfrm>
        </p:spPr>
        <p:txBody>
          <a:bodyPr/>
          <a:lstStyle>
            <a:lvl1pPr>
              <a:defRPr sz="2351"/>
            </a:lvl1pPr>
            <a:lvl2pPr>
              <a:defRPr sz="1959"/>
            </a:lvl2pPr>
            <a:lvl3pPr>
              <a:defRPr sz="1763"/>
            </a:lvl3pPr>
            <a:lvl4pPr>
              <a:defRPr sz="1567"/>
            </a:lvl4pPr>
            <a:lvl5pPr>
              <a:defRPr sz="1567"/>
            </a:lvl5pPr>
            <a:lvl6pPr>
              <a:defRPr sz="1567"/>
            </a:lvl6pPr>
            <a:lvl7pPr>
              <a:defRPr sz="1567"/>
            </a:lvl7pPr>
            <a:lvl8pPr>
              <a:defRPr sz="1567"/>
            </a:lvl8pPr>
            <a:lvl9pPr>
              <a:defRPr sz="1567"/>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432" y="1535114"/>
            <a:ext cx="4378326" cy="639762"/>
          </a:xfrm>
        </p:spPr>
        <p:txBody>
          <a:bodyPr anchor="b"/>
          <a:lstStyle>
            <a:lvl1pPr marL="0" indent="0">
              <a:buNone/>
              <a:defRPr sz="2351" b="1"/>
            </a:lvl1pPr>
            <a:lvl2pPr marL="447676" indent="0">
              <a:buNone/>
              <a:defRPr sz="1959" b="1"/>
            </a:lvl2pPr>
            <a:lvl3pPr marL="895349" indent="0">
              <a:buNone/>
              <a:defRPr sz="1763" b="1"/>
            </a:lvl3pPr>
            <a:lvl4pPr marL="1343023" indent="0">
              <a:buNone/>
              <a:defRPr sz="1567" b="1"/>
            </a:lvl4pPr>
            <a:lvl5pPr marL="1790697" indent="0">
              <a:buNone/>
              <a:defRPr sz="1567" b="1"/>
            </a:lvl5pPr>
            <a:lvl6pPr marL="2238373" indent="0">
              <a:buNone/>
              <a:defRPr sz="1567" b="1"/>
            </a:lvl6pPr>
            <a:lvl7pPr marL="2686046" indent="0">
              <a:buNone/>
              <a:defRPr sz="1567" b="1"/>
            </a:lvl7pPr>
            <a:lvl8pPr marL="3133722" indent="0">
              <a:buNone/>
              <a:defRPr sz="1567" b="1"/>
            </a:lvl8pPr>
            <a:lvl9pPr marL="3581393" indent="0">
              <a:buNone/>
              <a:defRPr sz="1567"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432" y="2174887"/>
            <a:ext cx="4378326" cy="3951288"/>
          </a:xfrm>
        </p:spPr>
        <p:txBody>
          <a:bodyPr/>
          <a:lstStyle>
            <a:lvl1pPr>
              <a:defRPr sz="2351"/>
            </a:lvl1pPr>
            <a:lvl2pPr>
              <a:defRPr sz="1959"/>
            </a:lvl2pPr>
            <a:lvl3pPr>
              <a:defRPr sz="1763"/>
            </a:lvl3pPr>
            <a:lvl4pPr>
              <a:defRPr sz="1567"/>
            </a:lvl4pPr>
            <a:lvl5pPr>
              <a:defRPr sz="1567"/>
            </a:lvl5pPr>
            <a:lvl6pPr>
              <a:defRPr sz="1567"/>
            </a:lvl6pPr>
            <a:lvl7pPr>
              <a:defRPr sz="1567"/>
            </a:lvl7pPr>
            <a:lvl8pPr>
              <a:defRPr sz="1567"/>
            </a:lvl8pPr>
            <a:lvl9pPr>
              <a:defRPr sz="1567"/>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0AD1E8BE-2227-49B1-8D14-4BC9216DB8BD}" type="slidenum">
              <a:rPr lang="ja-JP" altLang="en-US" smtClean="0">
                <a:solidFill>
                  <a:prstClr val="black">
                    <a:tint val="75000"/>
                  </a:prstClr>
                </a:solidFill>
              </a:rPr>
              <a:pPr/>
              <a:t>‹#›</a:t>
            </a:fld>
            <a:endParaRPr lang="ja-JP" altLang="en-US">
              <a:solidFill>
                <a:prstClr val="black">
                  <a:tint val="75000"/>
                </a:prstClr>
              </a:solidFill>
            </a:endParaRPr>
          </a:p>
        </p:txBody>
      </p:sp>
      <p:sp>
        <p:nvSpPr>
          <p:cNvPr id="10" name="スライド番号プレースホルダ 5"/>
          <p:cNvSpPr txBox="1">
            <a:spLocks/>
          </p:cNvSpPr>
          <p:nvPr userDrawn="1"/>
        </p:nvSpPr>
        <p:spPr>
          <a:xfrm>
            <a:off x="9417623" y="111477"/>
            <a:ext cx="425140" cy="365125"/>
          </a:xfrm>
          <a:prstGeom prst="rect">
            <a:avLst/>
          </a:prstGeom>
        </p:spPr>
        <p:txBody>
          <a:bodyPr vert="horz" lIns="89533" tIns="44767" rIns="89533" bIns="44767" rtlCol="0" anchor="ctr"/>
          <a:lstStyle>
            <a:defPPr>
              <a:defRPr lang="ja-JP"/>
            </a:defPPr>
            <a:lvl1pPr marL="0" algn="r" defTabSz="914254" rtl="0" eaLnBrk="1" latinLnBrk="0" hangingPunct="1">
              <a:defRPr kumimoji="1" sz="1200" kern="1200">
                <a:solidFill>
                  <a:schemeClr val="tx1">
                    <a:tint val="75000"/>
                  </a:schemeClr>
                </a:solidFill>
                <a:latin typeface="+mn-lt"/>
                <a:ea typeface="+mn-ea"/>
                <a:cs typeface="+mn-cs"/>
              </a:defRPr>
            </a:lvl1pPr>
            <a:lvl2pPr marL="457128" algn="l" defTabSz="914254" rtl="0" eaLnBrk="1" latinLnBrk="0" hangingPunct="1">
              <a:defRPr kumimoji="1" sz="1800" kern="1200">
                <a:solidFill>
                  <a:schemeClr val="tx1"/>
                </a:solidFill>
                <a:latin typeface="+mn-lt"/>
                <a:ea typeface="+mn-ea"/>
                <a:cs typeface="+mn-cs"/>
              </a:defRPr>
            </a:lvl2pPr>
            <a:lvl3pPr marL="914254" algn="l" defTabSz="914254" rtl="0" eaLnBrk="1" latinLnBrk="0" hangingPunct="1">
              <a:defRPr kumimoji="1" sz="1800" kern="1200">
                <a:solidFill>
                  <a:schemeClr val="tx1"/>
                </a:solidFill>
                <a:latin typeface="+mn-lt"/>
                <a:ea typeface="+mn-ea"/>
                <a:cs typeface="+mn-cs"/>
              </a:defRPr>
            </a:lvl3pPr>
            <a:lvl4pPr marL="1371380" algn="l" defTabSz="914254" rtl="0" eaLnBrk="1" latinLnBrk="0" hangingPunct="1">
              <a:defRPr kumimoji="1" sz="1800" kern="1200">
                <a:solidFill>
                  <a:schemeClr val="tx1"/>
                </a:solidFill>
                <a:latin typeface="+mn-lt"/>
                <a:ea typeface="+mn-ea"/>
                <a:cs typeface="+mn-cs"/>
              </a:defRPr>
            </a:lvl4pPr>
            <a:lvl5pPr marL="1828506" algn="l" defTabSz="914254" rtl="0" eaLnBrk="1" latinLnBrk="0" hangingPunct="1">
              <a:defRPr kumimoji="1" sz="1800" kern="1200">
                <a:solidFill>
                  <a:schemeClr val="tx1"/>
                </a:solidFill>
                <a:latin typeface="+mn-lt"/>
                <a:ea typeface="+mn-ea"/>
                <a:cs typeface="+mn-cs"/>
              </a:defRPr>
            </a:lvl5pPr>
            <a:lvl6pPr marL="2285634" algn="l" defTabSz="914254" rtl="0" eaLnBrk="1" latinLnBrk="0" hangingPunct="1">
              <a:defRPr kumimoji="1" sz="1800" kern="1200">
                <a:solidFill>
                  <a:schemeClr val="tx1"/>
                </a:solidFill>
                <a:latin typeface="+mn-lt"/>
                <a:ea typeface="+mn-ea"/>
                <a:cs typeface="+mn-cs"/>
              </a:defRPr>
            </a:lvl6pPr>
            <a:lvl7pPr marL="2742760" algn="l" defTabSz="914254" rtl="0" eaLnBrk="1" latinLnBrk="0" hangingPunct="1">
              <a:defRPr kumimoji="1" sz="1800" kern="1200">
                <a:solidFill>
                  <a:schemeClr val="tx1"/>
                </a:solidFill>
                <a:latin typeface="+mn-lt"/>
                <a:ea typeface="+mn-ea"/>
                <a:cs typeface="+mn-cs"/>
              </a:defRPr>
            </a:lvl7pPr>
            <a:lvl8pPr marL="3199888" algn="l" defTabSz="914254" rtl="0" eaLnBrk="1" latinLnBrk="0" hangingPunct="1">
              <a:defRPr kumimoji="1" sz="1800" kern="1200">
                <a:solidFill>
                  <a:schemeClr val="tx1"/>
                </a:solidFill>
                <a:latin typeface="+mn-lt"/>
                <a:ea typeface="+mn-ea"/>
                <a:cs typeface="+mn-cs"/>
              </a:defRPr>
            </a:lvl8pPr>
            <a:lvl9pPr marL="3657012" algn="l" defTabSz="914254" rtl="0" eaLnBrk="1" latinLnBrk="0" hangingPunct="1">
              <a:defRPr kumimoji="1" sz="1800" kern="1200">
                <a:solidFill>
                  <a:schemeClr val="tx1"/>
                </a:solidFill>
                <a:latin typeface="+mn-lt"/>
                <a:ea typeface="+mn-ea"/>
                <a:cs typeface="+mn-cs"/>
              </a:defRPr>
            </a:lvl9pPr>
          </a:lstStyle>
          <a:p>
            <a:pPr fontAlgn="auto">
              <a:spcBef>
                <a:spcPts val="0"/>
              </a:spcBef>
              <a:spcAft>
                <a:spcPts val="0"/>
              </a:spcAft>
              <a:defRPr/>
            </a:pPr>
            <a:fld id="{D8964656-1887-41A9-AA7F-868927728CE1}" type="slidenum">
              <a:rPr lang="ja-JP" altLang="en-US" sz="1175" smtClean="0">
                <a:solidFill>
                  <a:prstClr val="black"/>
                </a:solidFill>
              </a:rPr>
              <a:pPr fontAlgn="auto">
                <a:spcBef>
                  <a:spcPts val="0"/>
                </a:spcBef>
                <a:spcAft>
                  <a:spcPts val="0"/>
                </a:spcAft>
                <a:defRPr/>
              </a:pPr>
              <a:t>‹#›</a:t>
            </a:fld>
            <a:endParaRPr lang="ja-JP" altLang="en-US" sz="1175">
              <a:solidFill>
                <a:prstClr val="black"/>
              </a:solidFill>
            </a:endParaRPr>
          </a:p>
        </p:txBody>
      </p:sp>
    </p:spTree>
    <p:extLst>
      <p:ext uri="{BB962C8B-B14F-4D97-AF65-F5344CB8AC3E}">
        <p14:creationId xmlns:p14="http://schemas.microsoft.com/office/powerpoint/2010/main" val="10036449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0AD1E8BE-2227-49B1-8D14-4BC9216DB8B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69111351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0AD1E8BE-2227-49B1-8D14-4BC9216DB8B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54242576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26" y="273050"/>
            <a:ext cx="3259138" cy="1162050"/>
          </a:xfrm>
        </p:spPr>
        <p:txBody>
          <a:bodyPr anchor="b"/>
          <a:lstStyle>
            <a:lvl1pPr algn="l">
              <a:defRPr sz="1959"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4371" y="273112"/>
            <a:ext cx="5537201" cy="5853113"/>
          </a:xfrm>
        </p:spPr>
        <p:txBody>
          <a:bodyPr/>
          <a:lstStyle>
            <a:lvl1pPr>
              <a:defRPr sz="3133"/>
            </a:lvl1pPr>
            <a:lvl2pPr>
              <a:defRPr sz="2742"/>
            </a:lvl2pPr>
            <a:lvl3pPr>
              <a:defRPr sz="2351"/>
            </a:lvl3pPr>
            <a:lvl4pPr>
              <a:defRPr sz="1959"/>
            </a:lvl4pPr>
            <a:lvl5pPr>
              <a:defRPr sz="1959"/>
            </a:lvl5pPr>
            <a:lvl6pPr>
              <a:defRPr sz="1959"/>
            </a:lvl6pPr>
            <a:lvl7pPr>
              <a:defRPr sz="1959"/>
            </a:lvl7pPr>
            <a:lvl8pPr>
              <a:defRPr sz="1959"/>
            </a:lvl8pPr>
            <a:lvl9pPr>
              <a:defRPr sz="1959"/>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26" y="1435123"/>
            <a:ext cx="3259138" cy="4691063"/>
          </a:xfrm>
        </p:spPr>
        <p:txBody>
          <a:bodyPr/>
          <a:lstStyle>
            <a:lvl1pPr marL="0" indent="0">
              <a:buNone/>
              <a:defRPr sz="1371"/>
            </a:lvl1pPr>
            <a:lvl2pPr marL="447676" indent="0">
              <a:buNone/>
              <a:defRPr sz="1175"/>
            </a:lvl2pPr>
            <a:lvl3pPr marL="895349" indent="0">
              <a:buNone/>
              <a:defRPr sz="980"/>
            </a:lvl3pPr>
            <a:lvl4pPr marL="1343023" indent="0">
              <a:buNone/>
              <a:defRPr sz="882"/>
            </a:lvl4pPr>
            <a:lvl5pPr marL="1790697" indent="0">
              <a:buNone/>
              <a:defRPr sz="882"/>
            </a:lvl5pPr>
            <a:lvl6pPr marL="2238373" indent="0">
              <a:buNone/>
              <a:defRPr sz="882"/>
            </a:lvl6pPr>
            <a:lvl7pPr marL="2686046" indent="0">
              <a:buNone/>
              <a:defRPr sz="882"/>
            </a:lvl7pPr>
            <a:lvl8pPr marL="3133722" indent="0">
              <a:buNone/>
              <a:defRPr sz="882"/>
            </a:lvl8pPr>
            <a:lvl9pPr marL="3581393" indent="0">
              <a:buNone/>
              <a:defRPr sz="882"/>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0AD1E8BE-2227-49B1-8D14-4BC9216DB8BD}" type="slidenum">
              <a:rPr lang="ja-JP" altLang="en-US" smtClean="0">
                <a:solidFill>
                  <a:prstClr val="black">
                    <a:tint val="75000"/>
                  </a:prstClr>
                </a:solidFill>
              </a:rPr>
              <a:pPr/>
              <a:t>‹#›</a:t>
            </a:fld>
            <a:endParaRPr lang="ja-JP" altLang="en-US">
              <a:solidFill>
                <a:prstClr val="black">
                  <a:tint val="75000"/>
                </a:prstClr>
              </a:solidFill>
            </a:endParaRPr>
          </a:p>
        </p:txBody>
      </p:sp>
      <p:sp>
        <p:nvSpPr>
          <p:cNvPr id="8" name="スライド番号プレースホルダ 5"/>
          <p:cNvSpPr txBox="1">
            <a:spLocks/>
          </p:cNvSpPr>
          <p:nvPr userDrawn="1"/>
        </p:nvSpPr>
        <p:spPr>
          <a:xfrm>
            <a:off x="9417623" y="111477"/>
            <a:ext cx="425140" cy="365125"/>
          </a:xfrm>
          <a:prstGeom prst="rect">
            <a:avLst/>
          </a:prstGeom>
        </p:spPr>
        <p:txBody>
          <a:bodyPr vert="horz" lIns="89533" tIns="44767" rIns="89533" bIns="44767" rtlCol="0" anchor="ctr"/>
          <a:lstStyle>
            <a:defPPr>
              <a:defRPr lang="ja-JP"/>
            </a:defPPr>
            <a:lvl1pPr marL="0" algn="r" defTabSz="914254" rtl="0" eaLnBrk="1" latinLnBrk="0" hangingPunct="1">
              <a:defRPr kumimoji="1" sz="1200" kern="1200">
                <a:solidFill>
                  <a:schemeClr val="tx1">
                    <a:tint val="75000"/>
                  </a:schemeClr>
                </a:solidFill>
                <a:latin typeface="+mn-lt"/>
                <a:ea typeface="+mn-ea"/>
                <a:cs typeface="+mn-cs"/>
              </a:defRPr>
            </a:lvl1pPr>
            <a:lvl2pPr marL="457128" algn="l" defTabSz="914254" rtl="0" eaLnBrk="1" latinLnBrk="0" hangingPunct="1">
              <a:defRPr kumimoji="1" sz="1800" kern="1200">
                <a:solidFill>
                  <a:schemeClr val="tx1"/>
                </a:solidFill>
                <a:latin typeface="+mn-lt"/>
                <a:ea typeface="+mn-ea"/>
                <a:cs typeface="+mn-cs"/>
              </a:defRPr>
            </a:lvl2pPr>
            <a:lvl3pPr marL="914254" algn="l" defTabSz="914254" rtl="0" eaLnBrk="1" latinLnBrk="0" hangingPunct="1">
              <a:defRPr kumimoji="1" sz="1800" kern="1200">
                <a:solidFill>
                  <a:schemeClr val="tx1"/>
                </a:solidFill>
                <a:latin typeface="+mn-lt"/>
                <a:ea typeface="+mn-ea"/>
                <a:cs typeface="+mn-cs"/>
              </a:defRPr>
            </a:lvl3pPr>
            <a:lvl4pPr marL="1371380" algn="l" defTabSz="914254" rtl="0" eaLnBrk="1" latinLnBrk="0" hangingPunct="1">
              <a:defRPr kumimoji="1" sz="1800" kern="1200">
                <a:solidFill>
                  <a:schemeClr val="tx1"/>
                </a:solidFill>
                <a:latin typeface="+mn-lt"/>
                <a:ea typeface="+mn-ea"/>
                <a:cs typeface="+mn-cs"/>
              </a:defRPr>
            </a:lvl4pPr>
            <a:lvl5pPr marL="1828506" algn="l" defTabSz="914254" rtl="0" eaLnBrk="1" latinLnBrk="0" hangingPunct="1">
              <a:defRPr kumimoji="1" sz="1800" kern="1200">
                <a:solidFill>
                  <a:schemeClr val="tx1"/>
                </a:solidFill>
                <a:latin typeface="+mn-lt"/>
                <a:ea typeface="+mn-ea"/>
                <a:cs typeface="+mn-cs"/>
              </a:defRPr>
            </a:lvl5pPr>
            <a:lvl6pPr marL="2285634" algn="l" defTabSz="914254" rtl="0" eaLnBrk="1" latinLnBrk="0" hangingPunct="1">
              <a:defRPr kumimoji="1" sz="1800" kern="1200">
                <a:solidFill>
                  <a:schemeClr val="tx1"/>
                </a:solidFill>
                <a:latin typeface="+mn-lt"/>
                <a:ea typeface="+mn-ea"/>
                <a:cs typeface="+mn-cs"/>
              </a:defRPr>
            </a:lvl6pPr>
            <a:lvl7pPr marL="2742760" algn="l" defTabSz="914254" rtl="0" eaLnBrk="1" latinLnBrk="0" hangingPunct="1">
              <a:defRPr kumimoji="1" sz="1800" kern="1200">
                <a:solidFill>
                  <a:schemeClr val="tx1"/>
                </a:solidFill>
                <a:latin typeface="+mn-lt"/>
                <a:ea typeface="+mn-ea"/>
                <a:cs typeface="+mn-cs"/>
              </a:defRPr>
            </a:lvl7pPr>
            <a:lvl8pPr marL="3199888" algn="l" defTabSz="914254" rtl="0" eaLnBrk="1" latinLnBrk="0" hangingPunct="1">
              <a:defRPr kumimoji="1" sz="1800" kern="1200">
                <a:solidFill>
                  <a:schemeClr val="tx1"/>
                </a:solidFill>
                <a:latin typeface="+mn-lt"/>
                <a:ea typeface="+mn-ea"/>
                <a:cs typeface="+mn-cs"/>
              </a:defRPr>
            </a:lvl8pPr>
            <a:lvl9pPr marL="3657012" algn="l" defTabSz="914254" rtl="0" eaLnBrk="1" latinLnBrk="0" hangingPunct="1">
              <a:defRPr kumimoji="1" sz="1800" kern="1200">
                <a:solidFill>
                  <a:schemeClr val="tx1"/>
                </a:solidFill>
                <a:latin typeface="+mn-lt"/>
                <a:ea typeface="+mn-ea"/>
                <a:cs typeface="+mn-cs"/>
              </a:defRPr>
            </a:lvl9pPr>
          </a:lstStyle>
          <a:p>
            <a:pPr fontAlgn="auto">
              <a:spcBef>
                <a:spcPts val="0"/>
              </a:spcBef>
              <a:spcAft>
                <a:spcPts val="0"/>
              </a:spcAft>
              <a:defRPr/>
            </a:pPr>
            <a:fld id="{D8964656-1887-41A9-AA7F-868927728CE1}" type="slidenum">
              <a:rPr lang="ja-JP" altLang="en-US" sz="1175" smtClean="0">
                <a:solidFill>
                  <a:prstClr val="black"/>
                </a:solidFill>
              </a:rPr>
              <a:pPr fontAlgn="auto">
                <a:spcBef>
                  <a:spcPts val="0"/>
                </a:spcBef>
                <a:spcAft>
                  <a:spcPts val="0"/>
                </a:spcAft>
                <a:defRPr/>
              </a:pPr>
              <a:t>‹#›</a:t>
            </a:fld>
            <a:endParaRPr lang="ja-JP" altLang="en-US" sz="1175">
              <a:solidFill>
                <a:prstClr val="black"/>
              </a:solidFill>
            </a:endParaRPr>
          </a:p>
        </p:txBody>
      </p:sp>
    </p:spTree>
    <p:extLst>
      <p:ext uri="{BB962C8B-B14F-4D97-AF65-F5344CB8AC3E}">
        <p14:creationId xmlns:p14="http://schemas.microsoft.com/office/powerpoint/2010/main" val="191681714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26" y="4800612"/>
            <a:ext cx="5943600" cy="566738"/>
          </a:xfrm>
        </p:spPr>
        <p:txBody>
          <a:bodyPr anchor="b"/>
          <a:lstStyle>
            <a:lvl1pPr algn="l">
              <a:defRPr sz="1959" b="1"/>
            </a:lvl1pPr>
          </a:lstStyle>
          <a:p>
            <a:r>
              <a:rPr kumimoji="1" lang="ja-JP" altLang="en-US"/>
              <a:t>マスター タイトルの書式設定</a:t>
            </a:r>
          </a:p>
        </p:txBody>
      </p:sp>
      <p:sp>
        <p:nvSpPr>
          <p:cNvPr id="3" name="図プレースホルダー 2"/>
          <p:cNvSpPr>
            <a:spLocks noGrp="1"/>
          </p:cNvSpPr>
          <p:nvPr>
            <p:ph type="pic" idx="1"/>
          </p:nvPr>
        </p:nvSpPr>
        <p:spPr>
          <a:xfrm>
            <a:off x="1941526" y="612787"/>
            <a:ext cx="5943600" cy="4114800"/>
          </a:xfrm>
        </p:spPr>
        <p:txBody>
          <a:bodyPr/>
          <a:lstStyle>
            <a:lvl1pPr marL="0" indent="0">
              <a:buNone/>
              <a:defRPr sz="3133"/>
            </a:lvl1pPr>
            <a:lvl2pPr marL="447676" indent="0">
              <a:buNone/>
              <a:defRPr sz="2742"/>
            </a:lvl2pPr>
            <a:lvl3pPr marL="895349" indent="0">
              <a:buNone/>
              <a:defRPr sz="2351"/>
            </a:lvl3pPr>
            <a:lvl4pPr marL="1343023" indent="0">
              <a:buNone/>
              <a:defRPr sz="1959"/>
            </a:lvl4pPr>
            <a:lvl5pPr marL="1790697" indent="0">
              <a:buNone/>
              <a:defRPr sz="1959"/>
            </a:lvl5pPr>
            <a:lvl6pPr marL="2238373" indent="0">
              <a:buNone/>
              <a:defRPr sz="1959"/>
            </a:lvl6pPr>
            <a:lvl7pPr marL="2686046" indent="0">
              <a:buNone/>
              <a:defRPr sz="1959"/>
            </a:lvl7pPr>
            <a:lvl8pPr marL="3133722" indent="0">
              <a:buNone/>
              <a:defRPr sz="1959"/>
            </a:lvl8pPr>
            <a:lvl9pPr marL="3581393" indent="0">
              <a:buNone/>
              <a:defRPr sz="1959"/>
            </a:lvl9pPr>
          </a:lstStyle>
          <a:p>
            <a:endParaRPr kumimoji="1" lang="ja-JP" altLang="en-US"/>
          </a:p>
        </p:txBody>
      </p:sp>
      <p:sp>
        <p:nvSpPr>
          <p:cNvPr id="4" name="テキスト プレースホルダー 3"/>
          <p:cNvSpPr>
            <a:spLocks noGrp="1"/>
          </p:cNvSpPr>
          <p:nvPr>
            <p:ph type="body" sz="half" idx="2"/>
          </p:nvPr>
        </p:nvSpPr>
        <p:spPr>
          <a:xfrm>
            <a:off x="1941526" y="5367338"/>
            <a:ext cx="5943600" cy="804862"/>
          </a:xfrm>
        </p:spPr>
        <p:txBody>
          <a:bodyPr/>
          <a:lstStyle>
            <a:lvl1pPr marL="0" indent="0">
              <a:buNone/>
              <a:defRPr sz="1371"/>
            </a:lvl1pPr>
            <a:lvl2pPr marL="447676" indent="0">
              <a:buNone/>
              <a:defRPr sz="1175"/>
            </a:lvl2pPr>
            <a:lvl3pPr marL="895349" indent="0">
              <a:buNone/>
              <a:defRPr sz="980"/>
            </a:lvl3pPr>
            <a:lvl4pPr marL="1343023" indent="0">
              <a:buNone/>
              <a:defRPr sz="882"/>
            </a:lvl4pPr>
            <a:lvl5pPr marL="1790697" indent="0">
              <a:buNone/>
              <a:defRPr sz="882"/>
            </a:lvl5pPr>
            <a:lvl6pPr marL="2238373" indent="0">
              <a:buNone/>
              <a:defRPr sz="882"/>
            </a:lvl6pPr>
            <a:lvl7pPr marL="2686046" indent="0">
              <a:buNone/>
              <a:defRPr sz="882"/>
            </a:lvl7pPr>
            <a:lvl8pPr marL="3133722" indent="0">
              <a:buNone/>
              <a:defRPr sz="882"/>
            </a:lvl8pPr>
            <a:lvl9pPr marL="3581393" indent="0">
              <a:buNone/>
              <a:defRPr sz="882"/>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0AD1E8BE-2227-49B1-8D14-4BC9216DB8BD}" type="slidenum">
              <a:rPr lang="ja-JP" altLang="en-US" smtClean="0">
                <a:solidFill>
                  <a:prstClr val="black">
                    <a:tint val="75000"/>
                  </a:prstClr>
                </a:solidFill>
              </a:rPr>
              <a:pPr/>
              <a:t>‹#›</a:t>
            </a:fld>
            <a:endParaRPr lang="ja-JP" altLang="en-US">
              <a:solidFill>
                <a:prstClr val="black">
                  <a:tint val="75000"/>
                </a:prstClr>
              </a:solidFill>
            </a:endParaRPr>
          </a:p>
        </p:txBody>
      </p:sp>
      <p:sp>
        <p:nvSpPr>
          <p:cNvPr id="8" name="スライド番号プレースホルダ 5"/>
          <p:cNvSpPr txBox="1">
            <a:spLocks/>
          </p:cNvSpPr>
          <p:nvPr userDrawn="1"/>
        </p:nvSpPr>
        <p:spPr>
          <a:xfrm>
            <a:off x="9417623" y="111477"/>
            <a:ext cx="425140" cy="365125"/>
          </a:xfrm>
          <a:prstGeom prst="rect">
            <a:avLst/>
          </a:prstGeom>
        </p:spPr>
        <p:txBody>
          <a:bodyPr vert="horz" lIns="89533" tIns="44767" rIns="89533" bIns="44767" rtlCol="0" anchor="ctr"/>
          <a:lstStyle>
            <a:defPPr>
              <a:defRPr lang="ja-JP"/>
            </a:defPPr>
            <a:lvl1pPr marL="0" algn="r" defTabSz="914254" rtl="0" eaLnBrk="1" latinLnBrk="0" hangingPunct="1">
              <a:defRPr kumimoji="1" sz="1200" kern="1200">
                <a:solidFill>
                  <a:schemeClr val="tx1">
                    <a:tint val="75000"/>
                  </a:schemeClr>
                </a:solidFill>
                <a:latin typeface="+mn-lt"/>
                <a:ea typeface="+mn-ea"/>
                <a:cs typeface="+mn-cs"/>
              </a:defRPr>
            </a:lvl1pPr>
            <a:lvl2pPr marL="457128" algn="l" defTabSz="914254" rtl="0" eaLnBrk="1" latinLnBrk="0" hangingPunct="1">
              <a:defRPr kumimoji="1" sz="1800" kern="1200">
                <a:solidFill>
                  <a:schemeClr val="tx1"/>
                </a:solidFill>
                <a:latin typeface="+mn-lt"/>
                <a:ea typeface="+mn-ea"/>
                <a:cs typeface="+mn-cs"/>
              </a:defRPr>
            </a:lvl2pPr>
            <a:lvl3pPr marL="914254" algn="l" defTabSz="914254" rtl="0" eaLnBrk="1" latinLnBrk="0" hangingPunct="1">
              <a:defRPr kumimoji="1" sz="1800" kern="1200">
                <a:solidFill>
                  <a:schemeClr val="tx1"/>
                </a:solidFill>
                <a:latin typeface="+mn-lt"/>
                <a:ea typeface="+mn-ea"/>
                <a:cs typeface="+mn-cs"/>
              </a:defRPr>
            </a:lvl3pPr>
            <a:lvl4pPr marL="1371380" algn="l" defTabSz="914254" rtl="0" eaLnBrk="1" latinLnBrk="0" hangingPunct="1">
              <a:defRPr kumimoji="1" sz="1800" kern="1200">
                <a:solidFill>
                  <a:schemeClr val="tx1"/>
                </a:solidFill>
                <a:latin typeface="+mn-lt"/>
                <a:ea typeface="+mn-ea"/>
                <a:cs typeface="+mn-cs"/>
              </a:defRPr>
            </a:lvl4pPr>
            <a:lvl5pPr marL="1828506" algn="l" defTabSz="914254" rtl="0" eaLnBrk="1" latinLnBrk="0" hangingPunct="1">
              <a:defRPr kumimoji="1" sz="1800" kern="1200">
                <a:solidFill>
                  <a:schemeClr val="tx1"/>
                </a:solidFill>
                <a:latin typeface="+mn-lt"/>
                <a:ea typeface="+mn-ea"/>
                <a:cs typeface="+mn-cs"/>
              </a:defRPr>
            </a:lvl5pPr>
            <a:lvl6pPr marL="2285634" algn="l" defTabSz="914254" rtl="0" eaLnBrk="1" latinLnBrk="0" hangingPunct="1">
              <a:defRPr kumimoji="1" sz="1800" kern="1200">
                <a:solidFill>
                  <a:schemeClr val="tx1"/>
                </a:solidFill>
                <a:latin typeface="+mn-lt"/>
                <a:ea typeface="+mn-ea"/>
                <a:cs typeface="+mn-cs"/>
              </a:defRPr>
            </a:lvl6pPr>
            <a:lvl7pPr marL="2742760" algn="l" defTabSz="914254" rtl="0" eaLnBrk="1" latinLnBrk="0" hangingPunct="1">
              <a:defRPr kumimoji="1" sz="1800" kern="1200">
                <a:solidFill>
                  <a:schemeClr val="tx1"/>
                </a:solidFill>
                <a:latin typeface="+mn-lt"/>
                <a:ea typeface="+mn-ea"/>
                <a:cs typeface="+mn-cs"/>
              </a:defRPr>
            </a:lvl7pPr>
            <a:lvl8pPr marL="3199888" algn="l" defTabSz="914254" rtl="0" eaLnBrk="1" latinLnBrk="0" hangingPunct="1">
              <a:defRPr kumimoji="1" sz="1800" kern="1200">
                <a:solidFill>
                  <a:schemeClr val="tx1"/>
                </a:solidFill>
                <a:latin typeface="+mn-lt"/>
                <a:ea typeface="+mn-ea"/>
                <a:cs typeface="+mn-cs"/>
              </a:defRPr>
            </a:lvl8pPr>
            <a:lvl9pPr marL="3657012" algn="l" defTabSz="914254" rtl="0" eaLnBrk="1" latinLnBrk="0" hangingPunct="1">
              <a:defRPr kumimoji="1" sz="1800" kern="1200">
                <a:solidFill>
                  <a:schemeClr val="tx1"/>
                </a:solidFill>
                <a:latin typeface="+mn-lt"/>
                <a:ea typeface="+mn-ea"/>
                <a:cs typeface="+mn-cs"/>
              </a:defRPr>
            </a:lvl9pPr>
          </a:lstStyle>
          <a:p>
            <a:pPr fontAlgn="auto">
              <a:spcBef>
                <a:spcPts val="0"/>
              </a:spcBef>
              <a:spcAft>
                <a:spcPts val="0"/>
              </a:spcAft>
              <a:defRPr/>
            </a:pPr>
            <a:fld id="{D8964656-1887-41A9-AA7F-868927728CE1}" type="slidenum">
              <a:rPr lang="ja-JP" altLang="en-US" sz="1175" smtClean="0">
                <a:solidFill>
                  <a:prstClr val="black"/>
                </a:solidFill>
              </a:rPr>
              <a:pPr fontAlgn="auto">
                <a:spcBef>
                  <a:spcPts val="0"/>
                </a:spcBef>
                <a:spcAft>
                  <a:spcPts val="0"/>
                </a:spcAft>
                <a:defRPr/>
              </a:pPr>
              <a:t>‹#›</a:t>
            </a:fld>
            <a:endParaRPr lang="ja-JP" altLang="en-US" sz="1175">
              <a:solidFill>
                <a:prstClr val="black"/>
              </a:solidFill>
            </a:endParaRPr>
          </a:p>
        </p:txBody>
      </p:sp>
    </p:spTree>
    <p:extLst>
      <p:ext uri="{BB962C8B-B14F-4D97-AF65-F5344CB8AC3E}">
        <p14:creationId xmlns:p14="http://schemas.microsoft.com/office/powerpoint/2010/main" val="21636159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1037" name="タイトル 1"/>
          <p:cNvSpPr>
            <a:spLocks noGrp="1"/>
          </p:cNvSpPr>
          <p:nvPr>
            <p:ph type="ctrTitle"/>
          </p:nvPr>
        </p:nvSpPr>
        <p:spPr>
          <a:xfrm>
            <a:off x="742950" y="2130427"/>
            <a:ext cx="8420100" cy="1470025"/>
          </a:xfrm>
        </p:spPr>
        <p:txBody>
          <a:bodyPr/>
          <a:lstStyle/>
          <a:p>
            <a:r>
              <a:rPr kumimoji="1" lang="ja-JP" altLang="en-US" dirty="0"/>
              <a:t>マスター タイトルの書式設定</a:t>
            </a:r>
          </a:p>
        </p:txBody>
      </p:sp>
      <p:sp>
        <p:nvSpPr>
          <p:cNvPr id="1038"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326578" indent="0" algn="ctr">
              <a:buNone/>
              <a:defRPr>
                <a:solidFill>
                  <a:schemeClr val="tx1">
                    <a:tint val="75000"/>
                  </a:schemeClr>
                </a:solidFill>
              </a:defRPr>
            </a:lvl2pPr>
            <a:lvl3pPr marL="653156" indent="0" algn="ctr">
              <a:buNone/>
              <a:defRPr>
                <a:solidFill>
                  <a:schemeClr val="tx1">
                    <a:tint val="75000"/>
                  </a:schemeClr>
                </a:solidFill>
              </a:defRPr>
            </a:lvl3pPr>
            <a:lvl4pPr marL="979734" indent="0" algn="ctr">
              <a:buNone/>
              <a:defRPr>
                <a:solidFill>
                  <a:schemeClr val="tx1">
                    <a:tint val="75000"/>
                  </a:schemeClr>
                </a:solidFill>
              </a:defRPr>
            </a:lvl4pPr>
            <a:lvl5pPr marL="1306312" indent="0" algn="ctr">
              <a:buNone/>
              <a:defRPr>
                <a:solidFill>
                  <a:schemeClr val="tx1">
                    <a:tint val="75000"/>
                  </a:schemeClr>
                </a:solidFill>
              </a:defRPr>
            </a:lvl5pPr>
            <a:lvl6pPr marL="1632890" indent="0" algn="ctr">
              <a:buNone/>
              <a:defRPr>
                <a:solidFill>
                  <a:schemeClr val="tx1">
                    <a:tint val="75000"/>
                  </a:schemeClr>
                </a:solidFill>
              </a:defRPr>
            </a:lvl6pPr>
            <a:lvl7pPr marL="1959468" indent="0" algn="ctr">
              <a:buNone/>
              <a:defRPr>
                <a:solidFill>
                  <a:schemeClr val="tx1">
                    <a:tint val="75000"/>
                  </a:schemeClr>
                </a:solidFill>
              </a:defRPr>
            </a:lvl7pPr>
            <a:lvl8pPr marL="2286046" indent="0" algn="ctr">
              <a:buNone/>
              <a:defRPr>
                <a:solidFill>
                  <a:schemeClr val="tx1">
                    <a:tint val="75000"/>
                  </a:schemeClr>
                </a:solidFill>
              </a:defRPr>
            </a:lvl8pPr>
            <a:lvl9pPr marL="2612624" indent="0" algn="ctr">
              <a:buNone/>
              <a:defRPr>
                <a:solidFill>
                  <a:schemeClr val="tx1">
                    <a:tint val="75000"/>
                  </a:schemeClr>
                </a:solidFill>
              </a:defRPr>
            </a:lvl9pPr>
          </a:lstStyle>
          <a:p>
            <a:r>
              <a:rPr kumimoji="1" lang="ja-JP" altLang="en-US"/>
              <a:t>マスター サブタイトルの書式設定</a:t>
            </a:r>
          </a:p>
        </p:txBody>
      </p:sp>
    </p:spTree>
    <p:extLst>
      <p:ext uri="{BB962C8B-B14F-4D97-AF65-F5344CB8AC3E}">
        <p14:creationId xmlns:p14="http://schemas.microsoft.com/office/powerpoint/2010/main" val="279726676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0AD1E8BE-2227-49B1-8D14-4BC9216DB8BD}" type="slidenum">
              <a:rPr lang="ja-JP" altLang="en-US" smtClean="0">
                <a:solidFill>
                  <a:prstClr val="black">
                    <a:tint val="75000"/>
                  </a:prstClr>
                </a:solidFill>
              </a:rPr>
              <a:pPr/>
              <a:t>‹#›</a:t>
            </a:fld>
            <a:endParaRPr lang="ja-JP" altLang="en-US">
              <a:solidFill>
                <a:prstClr val="black">
                  <a:tint val="75000"/>
                </a:prstClr>
              </a:solidFill>
            </a:endParaRPr>
          </a:p>
        </p:txBody>
      </p:sp>
      <p:sp>
        <p:nvSpPr>
          <p:cNvPr id="7" name="スライド番号プレースホルダ 5"/>
          <p:cNvSpPr txBox="1">
            <a:spLocks/>
          </p:cNvSpPr>
          <p:nvPr userDrawn="1"/>
        </p:nvSpPr>
        <p:spPr>
          <a:xfrm>
            <a:off x="9417623" y="111477"/>
            <a:ext cx="425140" cy="365125"/>
          </a:xfrm>
          <a:prstGeom prst="rect">
            <a:avLst/>
          </a:prstGeom>
        </p:spPr>
        <p:txBody>
          <a:bodyPr vert="horz" lIns="89533" tIns="44767" rIns="89533" bIns="44767" rtlCol="0" anchor="ctr"/>
          <a:lstStyle>
            <a:defPPr>
              <a:defRPr lang="ja-JP"/>
            </a:defPPr>
            <a:lvl1pPr marL="0" algn="r" defTabSz="914254" rtl="0" eaLnBrk="1" latinLnBrk="0" hangingPunct="1">
              <a:defRPr kumimoji="1" sz="1200" kern="1200">
                <a:solidFill>
                  <a:schemeClr val="tx1">
                    <a:tint val="75000"/>
                  </a:schemeClr>
                </a:solidFill>
                <a:latin typeface="+mn-lt"/>
                <a:ea typeface="+mn-ea"/>
                <a:cs typeface="+mn-cs"/>
              </a:defRPr>
            </a:lvl1pPr>
            <a:lvl2pPr marL="457128" algn="l" defTabSz="914254" rtl="0" eaLnBrk="1" latinLnBrk="0" hangingPunct="1">
              <a:defRPr kumimoji="1" sz="1800" kern="1200">
                <a:solidFill>
                  <a:schemeClr val="tx1"/>
                </a:solidFill>
                <a:latin typeface="+mn-lt"/>
                <a:ea typeface="+mn-ea"/>
                <a:cs typeface="+mn-cs"/>
              </a:defRPr>
            </a:lvl2pPr>
            <a:lvl3pPr marL="914254" algn="l" defTabSz="914254" rtl="0" eaLnBrk="1" latinLnBrk="0" hangingPunct="1">
              <a:defRPr kumimoji="1" sz="1800" kern="1200">
                <a:solidFill>
                  <a:schemeClr val="tx1"/>
                </a:solidFill>
                <a:latin typeface="+mn-lt"/>
                <a:ea typeface="+mn-ea"/>
                <a:cs typeface="+mn-cs"/>
              </a:defRPr>
            </a:lvl3pPr>
            <a:lvl4pPr marL="1371380" algn="l" defTabSz="914254" rtl="0" eaLnBrk="1" latinLnBrk="0" hangingPunct="1">
              <a:defRPr kumimoji="1" sz="1800" kern="1200">
                <a:solidFill>
                  <a:schemeClr val="tx1"/>
                </a:solidFill>
                <a:latin typeface="+mn-lt"/>
                <a:ea typeface="+mn-ea"/>
                <a:cs typeface="+mn-cs"/>
              </a:defRPr>
            </a:lvl4pPr>
            <a:lvl5pPr marL="1828506" algn="l" defTabSz="914254" rtl="0" eaLnBrk="1" latinLnBrk="0" hangingPunct="1">
              <a:defRPr kumimoji="1" sz="1800" kern="1200">
                <a:solidFill>
                  <a:schemeClr val="tx1"/>
                </a:solidFill>
                <a:latin typeface="+mn-lt"/>
                <a:ea typeface="+mn-ea"/>
                <a:cs typeface="+mn-cs"/>
              </a:defRPr>
            </a:lvl5pPr>
            <a:lvl6pPr marL="2285634" algn="l" defTabSz="914254" rtl="0" eaLnBrk="1" latinLnBrk="0" hangingPunct="1">
              <a:defRPr kumimoji="1" sz="1800" kern="1200">
                <a:solidFill>
                  <a:schemeClr val="tx1"/>
                </a:solidFill>
                <a:latin typeface="+mn-lt"/>
                <a:ea typeface="+mn-ea"/>
                <a:cs typeface="+mn-cs"/>
              </a:defRPr>
            </a:lvl6pPr>
            <a:lvl7pPr marL="2742760" algn="l" defTabSz="914254" rtl="0" eaLnBrk="1" latinLnBrk="0" hangingPunct="1">
              <a:defRPr kumimoji="1" sz="1800" kern="1200">
                <a:solidFill>
                  <a:schemeClr val="tx1"/>
                </a:solidFill>
                <a:latin typeface="+mn-lt"/>
                <a:ea typeface="+mn-ea"/>
                <a:cs typeface="+mn-cs"/>
              </a:defRPr>
            </a:lvl7pPr>
            <a:lvl8pPr marL="3199888" algn="l" defTabSz="914254" rtl="0" eaLnBrk="1" latinLnBrk="0" hangingPunct="1">
              <a:defRPr kumimoji="1" sz="1800" kern="1200">
                <a:solidFill>
                  <a:schemeClr val="tx1"/>
                </a:solidFill>
                <a:latin typeface="+mn-lt"/>
                <a:ea typeface="+mn-ea"/>
                <a:cs typeface="+mn-cs"/>
              </a:defRPr>
            </a:lvl8pPr>
            <a:lvl9pPr marL="3657012" algn="l" defTabSz="914254" rtl="0" eaLnBrk="1" latinLnBrk="0" hangingPunct="1">
              <a:defRPr kumimoji="1" sz="1800" kern="1200">
                <a:solidFill>
                  <a:schemeClr val="tx1"/>
                </a:solidFill>
                <a:latin typeface="+mn-lt"/>
                <a:ea typeface="+mn-ea"/>
                <a:cs typeface="+mn-cs"/>
              </a:defRPr>
            </a:lvl9pPr>
          </a:lstStyle>
          <a:p>
            <a:pPr fontAlgn="auto">
              <a:spcBef>
                <a:spcPts val="0"/>
              </a:spcBef>
              <a:spcAft>
                <a:spcPts val="0"/>
              </a:spcAft>
              <a:defRPr/>
            </a:pPr>
            <a:fld id="{D8964656-1887-41A9-AA7F-868927728CE1}" type="slidenum">
              <a:rPr lang="ja-JP" altLang="en-US" sz="1175" smtClean="0">
                <a:solidFill>
                  <a:prstClr val="black"/>
                </a:solidFill>
              </a:rPr>
              <a:pPr fontAlgn="auto">
                <a:spcBef>
                  <a:spcPts val="0"/>
                </a:spcBef>
                <a:spcAft>
                  <a:spcPts val="0"/>
                </a:spcAft>
                <a:defRPr/>
              </a:pPr>
              <a:t>‹#›</a:t>
            </a:fld>
            <a:endParaRPr lang="ja-JP" altLang="en-US" sz="1175">
              <a:solidFill>
                <a:prstClr val="black"/>
              </a:solidFill>
            </a:endParaRPr>
          </a:p>
        </p:txBody>
      </p:sp>
    </p:spTree>
    <p:extLst>
      <p:ext uri="{BB962C8B-B14F-4D97-AF65-F5344CB8AC3E}">
        <p14:creationId xmlns:p14="http://schemas.microsoft.com/office/powerpoint/2010/main" val="394460926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77" y="274690"/>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6745" y="274690"/>
            <a:ext cx="65341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0AD1E8BE-2227-49B1-8D14-4BC9216DB8BD}" type="slidenum">
              <a:rPr lang="ja-JP" altLang="en-US" smtClean="0">
                <a:solidFill>
                  <a:prstClr val="black">
                    <a:tint val="75000"/>
                  </a:prstClr>
                </a:solidFill>
              </a:rPr>
              <a:pPr/>
              <a:t>‹#›</a:t>
            </a:fld>
            <a:endParaRPr lang="ja-JP" altLang="en-US">
              <a:solidFill>
                <a:prstClr val="black">
                  <a:tint val="75000"/>
                </a:prstClr>
              </a:solidFill>
            </a:endParaRPr>
          </a:p>
        </p:txBody>
      </p:sp>
      <p:sp>
        <p:nvSpPr>
          <p:cNvPr id="7" name="スライド番号プレースホルダ 5"/>
          <p:cNvSpPr txBox="1">
            <a:spLocks/>
          </p:cNvSpPr>
          <p:nvPr userDrawn="1"/>
        </p:nvSpPr>
        <p:spPr>
          <a:xfrm>
            <a:off x="9417623" y="111477"/>
            <a:ext cx="425140" cy="365125"/>
          </a:xfrm>
          <a:prstGeom prst="rect">
            <a:avLst/>
          </a:prstGeom>
        </p:spPr>
        <p:txBody>
          <a:bodyPr vert="horz" lIns="89533" tIns="44767" rIns="89533" bIns="44767" rtlCol="0" anchor="ctr"/>
          <a:lstStyle>
            <a:defPPr>
              <a:defRPr lang="ja-JP"/>
            </a:defPPr>
            <a:lvl1pPr marL="0" algn="r" defTabSz="914254" rtl="0" eaLnBrk="1" latinLnBrk="0" hangingPunct="1">
              <a:defRPr kumimoji="1" sz="1200" kern="1200">
                <a:solidFill>
                  <a:schemeClr val="tx1">
                    <a:tint val="75000"/>
                  </a:schemeClr>
                </a:solidFill>
                <a:latin typeface="+mn-lt"/>
                <a:ea typeface="+mn-ea"/>
                <a:cs typeface="+mn-cs"/>
              </a:defRPr>
            </a:lvl1pPr>
            <a:lvl2pPr marL="457128" algn="l" defTabSz="914254" rtl="0" eaLnBrk="1" latinLnBrk="0" hangingPunct="1">
              <a:defRPr kumimoji="1" sz="1800" kern="1200">
                <a:solidFill>
                  <a:schemeClr val="tx1"/>
                </a:solidFill>
                <a:latin typeface="+mn-lt"/>
                <a:ea typeface="+mn-ea"/>
                <a:cs typeface="+mn-cs"/>
              </a:defRPr>
            </a:lvl2pPr>
            <a:lvl3pPr marL="914254" algn="l" defTabSz="914254" rtl="0" eaLnBrk="1" latinLnBrk="0" hangingPunct="1">
              <a:defRPr kumimoji="1" sz="1800" kern="1200">
                <a:solidFill>
                  <a:schemeClr val="tx1"/>
                </a:solidFill>
                <a:latin typeface="+mn-lt"/>
                <a:ea typeface="+mn-ea"/>
                <a:cs typeface="+mn-cs"/>
              </a:defRPr>
            </a:lvl3pPr>
            <a:lvl4pPr marL="1371380" algn="l" defTabSz="914254" rtl="0" eaLnBrk="1" latinLnBrk="0" hangingPunct="1">
              <a:defRPr kumimoji="1" sz="1800" kern="1200">
                <a:solidFill>
                  <a:schemeClr val="tx1"/>
                </a:solidFill>
                <a:latin typeface="+mn-lt"/>
                <a:ea typeface="+mn-ea"/>
                <a:cs typeface="+mn-cs"/>
              </a:defRPr>
            </a:lvl4pPr>
            <a:lvl5pPr marL="1828506" algn="l" defTabSz="914254" rtl="0" eaLnBrk="1" latinLnBrk="0" hangingPunct="1">
              <a:defRPr kumimoji="1" sz="1800" kern="1200">
                <a:solidFill>
                  <a:schemeClr val="tx1"/>
                </a:solidFill>
                <a:latin typeface="+mn-lt"/>
                <a:ea typeface="+mn-ea"/>
                <a:cs typeface="+mn-cs"/>
              </a:defRPr>
            </a:lvl5pPr>
            <a:lvl6pPr marL="2285634" algn="l" defTabSz="914254" rtl="0" eaLnBrk="1" latinLnBrk="0" hangingPunct="1">
              <a:defRPr kumimoji="1" sz="1800" kern="1200">
                <a:solidFill>
                  <a:schemeClr val="tx1"/>
                </a:solidFill>
                <a:latin typeface="+mn-lt"/>
                <a:ea typeface="+mn-ea"/>
                <a:cs typeface="+mn-cs"/>
              </a:defRPr>
            </a:lvl6pPr>
            <a:lvl7pPr marL="2742760" algn="l" defTabSz="914254" rtl="0" eaLnBrk="1" latinLnBrk="0" hangingPunct="1">
              <a:defRPr kumimoji="1" sz="1800" kern="1200">
                <a:solidFill>
                  <a:schemeClr val="tx1"/>
                </a:solidFill>
                <a:latin typeface="+mn-lt"/>
                <a:ea typeface="+mn-ea"/>
                <a:cs typeface="+mn-cs"/>
              </a:defRPr>
            </a:lvl7pPr>
            <a:lvl8pPr marL="3199888" algn="l" defTabSz="914254" rtl="0" eaLnBrk="1" latinLnBrk="0" hangingPunct="1">
              <a:defRPr kumimoji="1" sz="1800" kern="1200">
                <a:solidFill>
                  <a:schemeClr val="tx1"/>
                </a:solidFill>
                <a:latin typeface="+mn-lt"/>
                <a:ea typeface="+mn-ea"/>
                <a:cs typeface="+mn-cs"/>
              </a:defRPr>
            </a:lvl8pPr>
            <a:lvl9pPr marL="3657012" algn="l" defTabSz="914254" rtl="0" eaLnBrk="1" latinLnBrk="0" hangingPunct="1">
              <a:defRPr kumimoji="1" sz="1800" kern="1200">
                <a:solidFill>
                  <a:schemeClr val="tx1"/>
                </a:solidFill>
                <a:latin typeface="+mn-lt"/>
                <a:ea typeface="+mn-ea"/>
                <a:cs typeface="+mn-cs"/>
              </a:defRPr>
            </a:lvl9pPr>
          </a:lstStyle>
          <a:p>
            <a:pPr fontAlgn="auto">
              <a:spcBef>
                <a:spcPts val="0"/>
              </a:spcBef>
              <a:spcAft>
                <a:spcPts val="0"/>
              </a:spcAft>
              <a:defRPr/>
            </a:pPr>
            <a:fld id="{D8964656-1887-41A9-AA7F-868927728CE1}" type="slidenum">
              <a:rPr lang="ja-JP" altLang="en-US" sz="1175" smtClean="0">
                <a:solidFill>
                  <a:prstClr val="black"/>
                </a:solidFill>
              </a:rPr>
              <a:pPr fontAlgn="auto">
                <a:spcBef>
                  <a:spcPts val="0"/>
                </a:spcBef>
                <a:spcAft>
                  <a:spcPts val="0"/>
                </a:spcAft>
                <a:defRPr/>
              </a:pPr>
              <a:t>‹#›</a:t>
            </a:fld>
            <a:endParaRPr lang="ja-JP" altLang="en-US" sz="1175">
              <a:solidFill>
                <a:prstClr val="black"/>
              </a:solidFill>
            </a:endParaRPr>
          </a:p>
        </p:txBody>
      </p:sp>
    </p:spTree>
    <p:extLst>
      <p:ext uri="{BB962C8B-B14F-4D97-AF65-F5344CB8AC3E}">
        <p14:creationId xmlns:p14="http://schemas.microsoft.com/office/powerpoint/2010/main" val="40073337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1040" name="タイトル 1"/>
          <p:cNvSpPr>
            <a:spLocks noGrp="1"/>
          </p:cNvSpPr>
          <p:nvPr>
            <p:ph type="title"/>
          </p:nvPr>
        </p:nvSpPr>
        <p:spPr/>
        <p:txBody>
          <a:bodyPr/>
          <a:lstStyle/>
          <a:p>
            <a:r>
              <a:rPr kumimoji="1" lang="ja-JP" altLang="en-US"/>
              <a:t>マスター タイトルの書式設定</a:t>
            </a:r>
          </a:p>
        </p:txBody>
      </p:sp>
    </p:spTree>
    <p:extLst>
      <p:ext uri="{BB962C8B-B14F-4D97-AF65-F5344CB8AC3E}">
        <p14:creationId xmlns:p14="http://schemas.microsoft.com/office/powerpoint/2010/main" val="26095220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cSld name="白紙">
    <p:spTree>
      <p:nvGrpSpPr>
        <p:cNvPr id="1" name=""/>
        <p:cNvGrpSpPr/>
        <p:nvPr/>
      </p:nvGrpSpPr>
      <p:grpSpPr>
        <a:xfrm>
          <a:off x="0" y="0"/>
          <a:ext cx="0" cy="0"/>
          <a:chOff x="0" y="0"/>
          <a:chExt cx="0" cy="0"/>
        </a:xfrm>
      </p:grpSpPr>
      <p:sp>
        <p:nvSpPr>
          <p:cNvPr id="1042" name="日付プレースホルダー 1"/>
          <p:cNvSpPr>
            <a:spLocks noGrp="1"/>
          </p:cNvSpPr>
          <p:nvPr>
            <p:ph type="dt" sz="half" idx="10"/>
          </p:nvPr>
        </p:nvSpPr>
        <p:spPr/>
        <p:txBody>
          <a:bodyPr/>
          <a:lstStyle/>
          <a:p>
            <a:endParaRPr kumimoji="1" lang="ja-JP" altLang="en-US"/>
          </a:p>
        </p:txBody>
      </p:sp>
      <p:sp>
        <p:nvSpPr>
          <p:cNvPr id="1043" name="フッター プレースホルダー 2"/>
          <p:cNvSpPr>
            <a:spLocks noGrp="1"/>
          </p:cNvSpPr>
          <p:nvPr>
            <p:ph type="ftr" sz="quarter" idx="11"/>
          </p:nvPr>
        </p:nvSpPr>
        <p:spPr/>
        <p:txBody>
          <a:bodyPr/>
          <a:lstStyle/>
          <a:p>
            <a:endParaRPr kumimoji="1" lang="ja-JP" altLang="en-US"/>
          </a:p>
        </p:txBody>
      </p:sp>
      <p:sp>
        <p:nvSpPr>
          <p:cNvPr id="1044" name="スライド番号プレースホルダー 3"/>
          <p:cNvSpPr>
            <a:spLocks noGrp="1"/>
          </p:cNvSpPr>
          <p:nvPr>
            <p:ph type="sldNum" sz="quarter" idx="12"/>
          </p:nvPr>
        </p:nvSpPr>
        <p:spPr>
          <a:xfrm>
            <a:off x="7677150" y="6492876"/>
            <a:ext cx="2228850" cy="365125"/>
          </a:xfrm>
        </p:spPr>
        <p:txBody>
          <a:bodyPr/>
          <a:lstStyle/>
          <a:p>
            <a:fld id="{5AE79D01-C462-4C9E-93D7-F03FFE0BFB92}" type="slidenum">
              <a:rPr kumimoji="1" lang="ja-JP" altLang="en-US" smtClean="0"/>
              <a:t>‹#›</a:t>
            </a:fld>
            <a:endParaRPr kumimoji="1" lang="ja-JP" altLang="en-US"/>
          </a:p>
        </p:txBody>
      </p:sp>
    </p:spTree>
    <p:extLst>
      <p:ext uri="{BB962C8B-B14F-4D97-AF65-F5344CB8AC3E}">
        <p14:creationId xmlns:p14="http://schemas.microsoft.com/office/powerpoint/2010/main" val="9189723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1054"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1055"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1056" name="Date Placeholder 3"/>
          <p:cNvSpPr>
            <a:spLocks noGrp="1"/>
          </p:cNvSpPr>
          <p:nvPr>
            <p:ph type="dt" sz="half" idx="10"/>
          </p:nvPr>
        </p:nvSpPr>
        <p:spPr/>
        <p:txBody>
          <a:bodyPr/>
          <a:lstStyle/>
          <a:p>
            <a:endParaRPr lang="en-US" dirty="0"/>
          </a:p>
        </p:txBody>
      </p:sp>
      <p:sp>
        <p:nvSpPr>
          <p:cNvPr id="1057" name="Footer Placeholder 4"/>
          <p:cNvSpPr>
            <a:spLocks noGrp="1"/>
          </p:cNvSpPr>
          <p:nvPr>
            <p:ph type="ftr" sz="quarter" idx="11"/>
          </p:nvPr>
        </p:nvSpPr>
        <p:spPr/>
        <p:txBody>
          <a:bodyPr/>
          <a:lstStyle/>
          <a:p>
            <a:endParaRPr lang="en-US" dirty="0"/>
          </a:p>
        </p:txBody>
      </p:sp>
      <p:sp>
        <p:nvSpPr>
          <p:cNvPr id="1058"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8015226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060" name="Title 1"/>
          <p:cNvSpPr>
            <a:spLocks noGrp="1"/>
          </p:cNvSpPr>
          <p:nvPr>
            <p:ph type="title"/>
          </p:nvPr>
        </p:nvSpPr>
        <p:spPr/>
        <p:txBody>
          <a:bodyPr/>
          <a:lstStyle/>
          <a:p>
            <a:r>
              <a:rPr lang="ja-JP" altLang="en-US"/>
              <a:t>マスター タイトルの書式設定</a:t>
            </a:r>
            <a:endParaRPr lang="en-US" dirty="0"/>
          </a:p>
        </p:txBody>
      </p:sp>
      <p:sp>
        <p:nvSpPr>
          <p:cNvPr id="1061"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62" name="Date Placeholder 3"/>
          <p:cNvSpPr>
            <a:spLocks noGrp="1"/>
          </p:cNvSpPr>
          <p:nvPr>
            <p:ph type="dt" sz="half" idx="10"/>
          </p:nvPr>
        </p:nvSpPr>
        <p:spPr/>
        <p:txBody>
          <a:bodyPr/>
          <a:lstStyle/>
          <a:p>
            <a:endParaRPr lang="en-US" dirty="0"/>
          </a:p>
        </p:txBody>
      </p:sp>
      <p:sp>
        <p:nvSpPr>
          <p:cNvPr id="1063" name="Footer Placeholder 4"/>
          <p:cNvSpPr>
            <a:spLocks noGrp="1"/>
          </p:cNvSpPr>
          <p:nvPr>
            <p:ph type="ftr" sz="quarter" idx="11"/>
          </p:nvPr>
        </p:nvSpPr>
        <p:spPr/>
        <p:txBody>
          <a:bodyPr/>
          <a:lstStyle/>
          <a:p>
            <a:endParaRPr lang="en-US" dirty="0"/>
          </a:p>
        </p:txBody>
      </p:sp>
      <p:sp>
        <p:nvSpPr>
          <p:cNvPr id="1064"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6629811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1066"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1067"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1068" name="Date Placeholder 3"/>
          <p:cNvSpPr>
            <a:spLocks noGrp="1"/>
          </p:cNvSpPr>
          <p:nvPr>
            <p:ph type="dt" sz="half" idx="10"/>
          </p:nvPr>
        </p:nvSpPr>
        <p:spPr/>
        <p:txBody>
          <a:bodyPr/>
          <a:lstStyle/>
          <a:p>
            <a:endParaRPr lang="en-US" dirty="0"/>
          </a:p>
        </p:txBody>
      </p:sp>
      <p:sp>
        <p:nvSpPr>
          <p:cNvPr id="1069" name="Footer Placeholder 4"/>
          <p:cNvSpPr>
            <a:spLocks noGrp="1"/>
          </p:cNvSpPr>
          <p:nvPr>
            <p:ph type="ftr" sz="quarter" idx="11"/>
          </p:nvPr>
        </p:nvSpPr>
        <p:spPr/>
        <p:txBody>
          <a:bodyPr/>
          <a:lstStyle/>
          <a:p>
            <a:endParaRPr kumimoji="1" lang="ja-JP" altLang="en-US"/>
          </a:p>
        </p:txBody>
      </p:sp>
      <p:sp>
        <p:nvSpPr>
          <p:cNvPr id="1070" name="Slide Number Placeholder 5"/>
          <p:cNvSpPr>
            <a:spLocks noGrp="1"/>
          </p:cNvSpPr>
          <p:nvPr>
            <p:ph type="sldNum" sz="quarter" idx="12"/>
          </p:nvPr>
        </p:nvSpPr>
        <p:spPr/>
        <p:txBody>
          <a:bodyPr/>
          <a:lstStyle/>
          <a:p>
            <a:fld id="{0A81654C-2950-4B9A-BFD8-7F4177215BC1}" type="slidenum">
              <a:rPr kumimoji="1" lang="ja-JP" altLang="en-US" smtClean="0"/>
              <a:t>‹#›</a:t>
            </a:fld>
            <a:endParaRPr kumimoji="1" lang="ja-JP" altLang="en-US"/>
          </a:p>
        </p:txBody>
      </p:sp>
    </p:spTree>
    <p:extLst>
      <p:ext uri="{BB962C8B-B14F-4D97-AF65-F5344CB8AC3E}">
        <p14:creationId xmlns:p14="http://schemas.microsoft.com/office/powerpoint/2010/main" val="9738484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1072" name="Title 1"/>
          <p:cNvSpPr>
            <a:spLocks noGrp="1"/>
          </p:cNvSpPr>
          <p:nvPr>
            <p:ph type="title"/>
          </p:nvPr>
        </p:nvSpPr>
        <p:spPr/>
        <p:txBody>
          <a:bodyPr/>
          <a:lstStyle/>
          <a:p>
            <a:r>
              <a:rPr lang="ja-JP" altLang="en-US"/>
              <a:t>マスター タイトルの書式設定</a:t>
            </a:r>
            <a:endParaRPr lang="en-US" dirty="0"/>
          </a:p>
        </p:txBody>
      </p:sp>
      <p:sp>
        <p:nvSpPr>
          <p:cNvPr id="107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7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75" name="Date Placeholder 4"/>
          <p:cNvSpPr>
            <a:spLocks noGrp="1"/>
          </p:cNvSpPr>
          <p:nvPr>
            <p:ph type="dt" sz="half" idx="10"/>
          </p:nvPr>
        </p:nvSpPr>
        <p:spPr/>
        <p:txBody>
          <a:bodyPr/>
          <a:lstStyle/>
          <a:p>
            <a:endParaRPr lang="en-US" dirty="0"/>
          </a:p>
        </p:txBody>
      </p:sp>
      <p:sp>
        <p:nvSpPr>
          <p:cNvPr id="1076" name="Footer Placeholder 5"/>
          <p:cNvSpPr>
            <a:spLocks noGrp="1"/>
          </p:cNvSpPr>
          <p:nvPr>
            <p:ph type="ftr" sz="quarter" idx="11"/>
          </p:nvPr>
        </p:nvSpPr>
        <p:spPr/>
        <p:txBody>
          <a:bodyPr/>
          <a:lstStyle/>
          <a:p>
            <a:endParaRPr kumimoji="1" lang="ja-JP" altLang="en-US"/>
          </a:p>
        </p:txBody>
      </p:sp>
      <p:sp>
        <p:nvSpPr>
          <p:cNvPr id="1077" name="Slide Number Placeholder 6"/>
          <p:cNvSpPr>
            <a:spLocks noGrp="1"/>
          </p:cNvSpPr>
          <p:nvPr>
            <p:ph type="sldNum" sz="quarter" idx="12"/>
          </p:nvPr>
        </p:nvSpPr>
        <p:spPr/>
        <p:txBody>
          <a:bodyPr/>
          <a:lstStyle/>
          <a:p>
            <a:fld id="{0A81654C-2950-4B9A-BFD8-7F4177215BC1}" type="slidenum">
              <a:rPr kumimoji="1" lang="ja-JP" altLang="en-US" smtClean="0"/>
              <a:t>‹#›</a:t>
            </a:fld>
            <a:endParaRPr kumimoji="1" lang="ja-JP" altLang="en-US"/>
          </a:p>
        </p:txBody>
      </p:sp>
    </p:spTree>
    <p:extLst>
      <p:ext uri="{BB962C8B-B14F-4D97-AF65-F5344CB8AC3E}">
        <p14:creationId xmlns:p14="http://schemas.microsoft.com/office/powerpoint/2010/main" val="394564800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3.xml"/><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theme" Target="../theme/theme2.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18.xml"/><Relationship Id="rId1" Type="http://schemas.openxmlformats.org/officeDocument/2006/relationships/slideLayout" Target="../slideLayouts/slideLayout17.xml"/></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20.xml"/><Relationship Id="rId1" Type="http://schemas.openxmlformats.org/officeDocument/2006/relationships/slideLayout" Target="../slideLayouts/slideLayout19.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28.xml"/><Relationship Id="rId3" Type="http://schemas.openxmlformats.org/officeDocument/2006/relationships/slideLayout" Target="../slideLayouts/slideLayout23.xml"/><Relationship Id="rId7" Type="http://schemas.openxmlformats.org/officeDocument/2006/relationships/slideLayout" Target="../slideLayouts/slideLayout27.xml"/><Relationship Id="rId12" Type="http://schemas.openxmlformats.org/officeDocument/2006/relationships/theme" Target="../theme/theme5.xml"/><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slideLayout" Target="../slideLayouts/slideLayout26.xml"/><Relationship Id="rId11" Type="http://schemas.openxmlformats.org/officeDocument/2006/relationships/slideLayout" Target="../slideLayouts/slideLayout31.xml"/><Relationship Id="rId5" Type="http://schemas.openxmlformats.org/officeDocument/2006/relationships/slideLayout" Target="../slideLayouts/slideLayout25.xml"/><Relationship Id="rId10" Type="http://schemas.openxmlformats.org/officeDocument/2006/relationships/slideLayout" Target="../slideLayouts/slideLayout30.xml"/><Relationship Id="rId4" Type="http://schemas.openxmlformats.org/officeDocument/2006/relationships/slideLayout" Target="../slideLayouts/slideLayout24.xml"/><Relationship Id="rId9" Type="http://schemas.openxmlformats.org/officeDocument/2006/relationships/slideLayout" Target="../slideLayouts/slideLayout2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1025" name="直線コネクタ 7"/>
          <p:cNvCxnSpPr>
            <a:cxnSpLocks/>
          </p:cNvCxnSpPr>
          <p:nvPr userDrawn="1"/>
        </p:nvCxnSpPr>
        <p:spPr>
          <a:xfrm>
            <a:off x="68878" y="548680"/>
            <a:ext cx="9759123" cy="0"/>
          </a:xfrm>
          <a:prstGeom prst="line">
            <a:avLst/>
          </a:prstGeom>
          <a:noFill/>
          <a:ln w="25400" cap="flat" cmpd="sng" algn="ctr">
            <a:solidFill>
              <a:sysClr val="window" lastClr="FFFFFF"/>
            </a:solidFill>
            <a:prstDash val="solid"/>
          </a:ln>
          <a:effectLst/>
        </p:spPr>
      </p:cxnSp>
      <p:sp>
        <p:nvSpPr>
          <p:cNvPr id="1026" name="タイトル プレースホルダー 1"/>
          <p:cNvSpPr>
            <a:spLocks noGrp="1"/>
          </p:cNvSpPr>
          <p:nvPr>
            <p:ph type="title"/>
          </p:nvPr>
        </p:nvSpPr>
        <p:spPr>
          <a:xfrm>
            <a:off x="156000" y="77611"/>
            <a:ext cx="9750000" cy="536103"/>
          </a:xfrm>
          <a:prstGeom prst="rect">
            <a:avLst/>
          </a:prstGeom>
        </p:spPr>
        <p:txBody>
          <a:bodyPr vert="horz" lIns="91440" tIns="45720" rIns="91440" bIns="45720" rtlCol="0" anchor="ctr">
            <a:noAutofit/>
          </a:bodyPr>
          <a:lstStyle/>
          <a:p>
            <a:r>
              <a:rPr kumimoji="1" lang="ja-JP" altLang="en-US" dirty="0"/>
              <a:t>マスター タイトルの書式設定</a:t>
            </a:r>
          </a:p>
        </p:txBody>
      </p:sp>
      <p:sp>
        <p:nvSpPr>
          <p:cNvPr id="1027" name="テキスト プレースホルダー 2"/>
          <p:cNvSpPr>
            <a:spLocks noGrp="1"/>
          </p:cNvSpPr>
          <p:nvPr>
            <p:ph type="body" idx="1"/>
          </p:nvPr>
        </p:nvSpPr>
        <p:spPr>
          <a:xfrm>
            <a:off x="228913" y="620689"/>
            <a:ext cx="9439049" cy="1872201"/>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p:txBody>
      </p:sp>
      <p:cxnSp>
        <p:nvCxnSpPr>
          <p:cNvPr id="1028" name="直線コネクタ 8"/>
          <p:cNvCxnSpPr>
            <a:cxnSpLocks/>
          </p:cNvCxnSpPr>
          <p:nvPr userDrawn="1"/>
        </p:nvCxnSpPr>
        <p:spPr>
          <a:xfrm flipV="1">
            <a:off x="68876" y="-289807"/>
            <a:ext cx="9750000" cy="0"/>
          </a:xfrm>
          <a:prstGeom prst="line">
            <a:avLst/>
          </a:prstGeom>
          <a:ln w="57150">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029" name="スライド番号プレースホルダー 3"/>
          <p:cNvSpPr>
            <a:spLocks noGrp="1"/>
          </p:cNvSpPr>
          <p:nvPr>
            <p:ph type="sldNum" sz="quarter" idx="4"/>
          </p:nvPr>
        </p:nvSpPr>
        <p:spPr>
          <a:xfrm>
            <a:off x="7677150" y="6478815"/>
            <a:ext cx="2228850" cy="365125"/>
          </a:xfrm>
          <a:prstGeom prst="rect">
            <a:avLst/>
          </a:prstGeom>
        </p:spPr>
        <p:txBody>
          <a:bodyPr vert="horz" lIns="91440" tIns="45720" rIns="91440" bIns="45720" rtlCol="0" anchor="ctr"/>
          <a:lstStyle>
            <a:lvl1pPr algn="r">
              <a:defRPr sz="857">
                <a:solidFill>
                  <a:schemeClr val="tx1">
                    <a:tint val="75000"/>
                  </a:schemeClr>
                </a:solidFill>
              </a:defRPr>
            </a:lvl1pPr>
          </a:lstStyle>
          <a:p>
            <a:fld id="{0A81654C-2950-4B9A-BFD8-7F4177215BC1}" type="slidenum">
              <a:rPr kumimoji="1" lang="ja-JP" altLang="en-US" smtClean="0"/>
              <a:t>‹#›</a:t>
            </a:fld>
            <a:endParaRPr kumimoji="1" lang="ja-JP" altLang="en-US"/>
          </a:p>
        </p:txBody>
      </p:sp>
      <p:sp>
        <p:nvSpPr>
          <p:cNvPr id="1030" name="フッター プレースホルダー 4"/>
          <p:cNvSpPr>
            <a:spLocks noGrp="1"/>
          </p:cNvSpPr>
          <p:nvPr>
            <p:ph type="ftr" sz="quarter" idx="3"/>
          </p:nvPr>
        </p:nvSpPr>
        <p:spPr>
          <a:xfrm>
            <a:off x="3281363" y="6356351"/>
            <a:ext cx="3343275" cy="365125"/>
          </a:xfrm>
          <a:prstGeom prst="rect">
            <a:avLst/>
          </a:prstGeom>
        </p:spPr>
        <p:txBody>
          <a:bodyPr vert="horz" lIns="91440" tIns="45720" rIns="91440" bIns="45720" rtlCol="0" anchor="ctr"/>
          <a:lstStyle>
            <a:lvl1pPr algn="ctr">
              <a:defRPr sz="857">
                <a:solidFill>
                  <a:schemeClr val="tx1">
                    <a:tint val="75000"/>
                  </a:schemeClr>
                </a:solidFill>
              </a:defRPr>
            </a:lvl1pPr>
          </a:lstStyle>
          <a:p>
            <a:endParaRPr kumimoji="1" lang="ja-JP" altLang="en-US"/>
          </a:p>
        </p:txBody>
      </p:sp>
    </p:spTree>
    <p:extLst>
      <p:ext uri="{BB962C8B-B14F-4D97-AF65-F5344CB8AC3E}">
        <p14:creationId xmlns:p14="http://schemas.microsoft.com/office/powerpoint/2010/main" val="770692077"/>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Lst>
  <p:hf hdr="0" ftr="0" dt="0"/>
  <p:txStyles>
    <p:titleStyle>
      <a:lvl1pPr algn="l" defTabSz="653156" rtl="0" eaLnBrk="1" latinLnBrk="0" hangingPunct="1">
        <a:lnSpc>
          <a:spcPct val="90000"/>
        </a:lnSpc>
        <a:spcBef>
          <a:spcPct val="0"/>
        </a:spcBef>
        <a:buNone/>
        <a:defRPr kumimoji="1" sz="1429" b="1" kern="1200">
          <a:solidFill>
            <a:schemeClr val="accent5">
              <a:lumMod val="75000"/>
            </a:schemeClr>
          </a:solidFill>
          <a:latin typeface="+mj-lt"/>
          <a:ea typeface="+mj-ea"/>
          <a:cs typeface="+mj-cs"/>
        </a:defRPr>
      </a:lvl1pPr>
    </p:titleStyle>
    <p:bodyStyle>
      <a:lvl1pPr marL="163289" indent="-163289" algn="l" defTabSz="653156" rtl="0" eaLnBrk="1" latinLnBrk="0" hangingPunct="1">
        <a:lnSpc>
          <a:spcPct val="90000"/>
        </a:lnSpc>
        <a:spcBef>
          <a:spcPts val="714"/>
        </a:spcBef>
        <a:buFont typeface="Wingdings" panose="05000000000000000000" pitchFamily="2" charset="2"/>
        <a:buChar char="n"/>
        <a:defRPr kumimoji="1" sz="1429" kern="1200">
          <a:solidFill>
            <a:srgbClr val="0185CC"/>
          </a:solidFill>
          <a:latin typeface="+mn-lt"/>
          <a:ea typeface="+mn-ea"/>
          <a:cs typeface="+mn-cs"/>
        </a:defRPr>
      </a:lvl1pPr>
      <a:lvl2pPr marL="489867" indent="-163289" algn="l" defTabSz="653156" rtl="0" eaLnBrk="1" latinLnBrk="0" hangingPunct="1">
        <a:lnSpc>
          <a:spcPct val="90000"/>
        </a:lnSpc>
        <a:spcBef>
          <a:spcPts val="357"/>
        </a:spcBef>
        <a:buFont typeface="Wingdings" panose="05000000000000000000" pitchFamily="2" charset="2"/>
        <a:buChar char="n"/>
        <a:defRPr kumimoji="1" sz="1286" kern="1200">
          <a:solidFill>
            <a:srgbClr val="0185CC"/>
          </a:solidFill>
          <a:latin typeface="+mn-lt"/>
          <a:ea typeface="+mn-ea"/>
          <a:cs typeface="+mn-cs"/>
        </a:defRPr>
      </a:lvl2pPr>
      <a:lvl3pPr marL="816445" indent="-163289" algn="l" defTabSz="653156" rtl="0" eaLnBrk="1" latinLnBrk="0" hangingPunct="1">
        <a:lnSpc>
          <a:spcPct val="90000"/>
        </a:lnSpc>
        <a:spcBef>
          <a:spcPts val="357"/>
        </a:spcBef>
        <a:buFont typeface="Arial" panose="020B0604020202020204" pitchFamily="34" charset="0"/>
        <a:buChar char="•"/>
        <a:defRPr kumimoji="1" sz="1429" kern="1200">
          <a:solidFill>
            <a:schemeClr val="tx1"/>
          </a:solidFill>
          <a:latin typeface="+mn-lt"/>
          <a:ea typeface="+mn-ea"/>
          <a:cs typeface="+mn-cs"/>
        </a:defRPr>
      </a:lvl3pPr>
      <a:lvl4pPr marL="1143023" indent="-163289" algn="l" defTabSz="653156" rtl="0" eaLnBrk="1" latinLnBrk="0" hangingPunct="1">
        <a:lnSpc>
          <a:spcPct val="90000"/>
        </a:lnSpc>
        <a:spcBef>
          <a:spcPts val="357"/>
        </a:spcBef>
        <a:buFont typeface="Arial" panose="020B0604020202020204" pitchFamily="34" charset="0"/>
        <a:buChar char="•"/>
        <a:defRPr kumimoji="1" sz="1286" kern="1200">
          <a:solidFill>
            <a:schemeClr val="tx1"/>
          </a:solidFill>
          <a:latin typeface="+mn-lt"/>
          <a:ea typeface="+mn-ea"/>
          <a:cs typeface="+mn-cs"/>
        </a:defRPr>
      </a:lvl4pPr>
      <a:lvl5pPr marL="1469601" indent="-163289" algn="l" defTabSz="653156" rtl="0" eaLnBrk="1" latinLnBrk="0" hangingPunct="1">
        <a:lnSpc>
          <a:spcPct val="90000"/>
        </a:lnSpc>
        <a:spcBef>
          <a:spcPts val="357"/>
        </a:spcBef>
        <a:buFont typeface="Arial" panose="020B0604020202020204" pitchFamily="34" charset="0"/>
        <a:buChar char="•"/>
        <a:defRPr kumimoji="1" sz="1286" kern="1200">
          <a:solidFill>
            <a:schemeClr val="tx1"/>
          </a:solidFill>
          <a:latin typeface="+mn-lt"/>
          <a:ea typeface="+mn-ea"/>
          <a:cs typeface="+mn-cs"/>
        </a:defRPr>
      </a:lvl5pPr>
      <a:lvl6pPr marL="1796179" indent="-163289" algn="l" defTabSz="653156" rtl="0" eaLnBrk="1" latinLnBrk="0" hangingPunct="1">
        <a:lnSpc>
          <a:spcPct val="90000"/>
        </a:lnSpc>
        <a:spcBef>
          <a:spcPts val="357"/>
        </a:spcBef>
        <a:buFont typeface="Arial" panose="020B0604020202020204" pitchFamily="34" charset="0"/>
        <a:buChar char="•"/>
        <a:defRPr kumimoji="1" sz="1286" kern="1200">
          <a:solidFill>
            <a:schemeClr val="tx1"/>
          </a:solidFill>
          <a:latin typeface="+mn-lt"/>
          <a:ea typeface="+mn-ea"/>
          <a:cs typeface="+mn-cs"/>
        </a:defRPr>
      </a:lvl6pPr>
      <a:lvl7pPr marL="2122757" indent="-163289" algn="l" defTabSz="653156" rtl="0" eaLnBrk="1" latinLnBrk="0" hangingPunct="1">
        <a:lnSpc>
          <a:spcPct val="90000"/>
        </a:lnSpc>
        <a:spcBef>
          <a:spcPts val="357"/>
        </a:spcBef>
        <a:buFont typeface="Arial" panose="020B0604020202020204" pitchFamily="34" charset="0"/>
        <a:buChar char="•"/>
        <a:defRPr kumimoji="1" sz="1286" kern="1200">
          <a:solidFill>
            <a:schemeClr val="tx1"/>
          </a:solidFill>
          <a:latin typeface="+mn-lt"/>
          <a:ea typeface="+mn-ea"/>
          <a:cs typeface="+mn-cs"/>
        </a:defRPr>
      </a:lvl7pPr>
      <a:lvl8pPr marL="2449335" indent="-163289" algn="l" defTabSz="653156" rtl="0" eaLnBrk="1" latinLnBrk="0" hangingPunct="1">
        <a:lnSpc>
          <a:spcPct val="90000"/>
        </a:lnSpc>
        <a:spcBef>
          <a:spcPts val="357"/>
        </a:spcBef>
        <a:buFont typeface="Arial" panose="020B0604020202020204" pitchFamily="34" charset="0"/>
        <a:buChar char="•"/>
        <a:defRPr kumimoji="1" sz="1286" kern="1200">
          <a:solidFill>
            <a:schemeClr val="tx1"/>
          </a:solidFill>
          <a:latin typeface="+mn-lt"/>
          <a:ea typeface="+mn-ea"/>
          <a:cs typeface="+mn-cs"/>
        </a:defRPr>
      </a:lvl8pPr>
      <a:lvl9pPr marL="2775913" indent="-163289" algn="l" defTabSz="653156" rtl="0" eaLnBrk="1" latinLnBrk="0" hangingPunct="1">
        <a:lnSpc>
          <a:spcPct val="90000"/>
        </a:lnSpc>
        <a:spcBef>
          <a:spcPts val="357"/>
        </a:spcBef>
        <a:buFont typeface="Arial" panose="020B0604020202020204" pitchFamily="34" charset="0"/>
        <a:buChar char="•"/>
        <a:defRPr kumimoji="1" sz="1286" kern="1200">
          <a:solidFill>
            <a:schemeClr val="tx1"/>
          </a:solidFill>
          <a:latin typeface="+mn-lt"/>
          <a:ea typeface="+mn-ea"/>
          <a:cs typeface="+mn-cs"/>
        </a:defRPr>
      </a:lvl9pPr>
    </p:bodyStyle>
    <p:otherStyle>
      <a:defPPr>
        <a:defRPr lang="ja-JP"/>
      </a:defPPr>
      <a:lvl1pPr marL="0" algn="l" defTabSz="653156" rtl="0" eaLnBrk="1" latinLnBrk="0" hangingPunct="1">
        <a:defRPr kumimoji="1" sz="1286" kern="1200">
          <a:solidFill>
            <a:schemeClr val="tx1"/>
          </a:solidFill>
          <a:latin typeface="+mn-lt"/>
          <a:ea typeface="+mn-ea"/>
          <a:cs typeface="+mn-cs"/>
        </a:defRPr>
      </a:lvl1pPr>
      <a:lvl2pPr marL="326578" algn="l" defTabSz="653156" rtl="0" eaLnBrk="1" latinLnBrk="0" hangingPunct="1">
        <a:defRPr kumimoji="1" sz="1286" kern="1200">
          <a:solidFill>
            <a:schemeClr val="tx1"/>
          </a:solidFill>
          <a:latin typeface="+mn-lt"/>
          <a:ea typeface="+mn-ea"/>
          <a:cs typeface="+mn-cs"/>
        </a:defRPr>
      </a:lvl2pPr>
      <a:lvl3pPr marL="653156" algn="l" defTabSz="653156" rtl="0" eaLnBrk="1" latinLnBrk="0" hangingPunct="1">
        <a:defRPr kumimoji="1" sz="1286" kern="1200">
          <a:solidFill>
            <a:schemeClr val="tx1"/>
          </a:solidFill>
          <a:latin typeface="+mn-lt"/>
          <a:ea typeface="+mn-ea"/>
          <a:cs typeface="+mn-cs"/>
        </a:defRPr>
      </a:lvl3pPr>
      <a:lvl4pPr marL="979734" algn="l" defTabSz="653156" rtl="0" eaLnBrk="1" latinLnBrk="0" hangingPunct="1">
        <a:defRPr kumimoji="1" sz="1286" kern="1200">
          <a:solidFill>
            <a:schemeClr val="tx1"/>
          </a:solidFill>
          <a:latin typeface="+mn-lt"/>
          <a:ea typeface="+mn-ea"/>
          <a:cs typeface="+mn-cs"/>
        </a:defRPr>
      </a:lvl4pPr>
      <a:lvl5pPr marL="1306312" algn="l" defTabSz="653156" rtl="0" eaLnBrk="1" latinLnBrk="0" hangingPunct="1">
        <a:defRPr kumimoji="1" sz="1286" kern="1200">
          <a:solidFill>
            <a:schemeClr val="tx1"/>
          </a:solidFill>
          <a:latin typeface="+mn-lt"/>
          <a:ea typeface="+mn-ea"/>
          <a:cs typeface="+mn-cs"/>
        </a:defRPr>
      </a:lvl5pPr>
      <a:lvl6pPr marL="1632890" algn="l" defTabSz="653156" rtl="0" eaLnBrk="1" latinLnBrk="0" hangingPunct="1">
        <a:defRPr kumimoji="1" sz="1286" kern="1200">
          <a:solidFill>
            <a:schemeClr val="tx1"/>
          </a:solidFill>
          <a:latin typeface="+mn-lt"/>
          <a:ea typeface="+mn-ea"/>
          <a:cs typeface="+mn-cs"/>
        </a:defRPr>
      </a:lvl6pPr>
      <a:lvl7pPr marL="1959468" algn="l" defTabSz="653156" rtl="0" eaLnBrk="1" latinLnBrk="0" hangingPunct="1">
        <a:defRPr kumimoji="1" sz="1286" kern="1200">
          <a:solidFill>
            <a:schemeClr val="tx1"/>
          </a:solidFill>
          <a:latin typeface="+mn-lt"/>
          <a:ea typeface="+mn-ea"/>
          <a:cs typeface="+mn-cs"/>
        </a:defRPr>
      </a:lvl7pPr>
      <a:lvl8pPr marL="2286046" algn="l" defTabSz="653156" rtl="0" eaLnBrk="1" latinLnBrk="0" hangingPunct="1">
        <a:defRPr kumimoji="1" sz="1286" kern="1200">
          <a:solidFill>
            <a:schemeClr val="tx1"/>
          </a:solidFill>
          <a:latin typeface="+mn-lt"/>
          <a:ea typeface="+mn-ea"/>
          <a:cs typeface="+mn-cs"/>
        </a:defRPr>
      </a:lvl8pPr>
      <a:lvl9pPr marL="2612624" algn="l" defTabSz="653156" rtl="0" eaLnBrk="1" latinLnBrk="0" hangingPunct="1">
        <a:defRPr kumimoji="1" sz="1286"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46"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1047"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48"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1049"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1050"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81654C-2950-4B9A-BFD8-7F4177215BC1}" type="slidenum">
              <a:rPr kumimoji="1" lang="ja-JP" altLang="en-US" smtClean="0"/>
              <a:t>‹#›</a:t>
            </a:fld>
            <a:endParaRPr kumimoji="1" lang="ja-JP" altLang="en-US"/>
          </a:p>
        </p:txBody>
      </p:sp>
      <p:cxnSp>
        <p:nvCxnSpPr>
          <p:cNvPr id="1051" name="直線コネクタ 6"/>
          <p:cNvCxnSpPr>
            <a:cxnSpLocks/>
          </p:cNvCxnSpPr>
          <p:nvPr userDrawn="1"/>
        </p:nvCxnSpPr>
        <p:spPr>
          <a:xfrm>
            <a:off x="68878" y="548680"/>
            <a:ext cx="9759123" cy="0"/>
          </a:xfrm>
          <a:prstGeom prst="line">
            <a:avLst/>
          </a:prstGeom>
          <a:noFill/>
          <a:ln w="25400" cap="flat" cmpd="sng" algn="ctr">
            <a:solidFill>
              <a:sysClr val="window" lastClr="FFFFFF"/>
            </a:solidFill>
            <a:prstDash val="solid"/>
          </a:ln>
          <a:effectLst/>
        </p:spPr>
      </p:cxnSp>
      <p:cxnSp>
        <p:nvCxnSpPr>
          <p:cNvPr id="1052" name="直線コネクタ 7"/>
          <p:cNvCxnSpPr>
            <a:cxnSpLocks/>
          </p:cNvCxnSpPr>
          <p:nvPr userDrawn="1"/>
        </p:nvCxnSpPr>
        <p:spPr>
          <a:xfrm flipV="1">
            <a:off x="68876" y="-289807"/>
            <a:ext cx="9750000" cy="0"/>
          </a:xfrm>
          <a:prstGeom prst="line">
            <a:avLst/>
          </a:prstGeom>
          <a:ln w="57150">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39780529"/>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8" name="直線コネクタ 7">
            <a:extLst>
              <a:ext uri="{FF2B5EF4-FFF2-40B4-BE49-F238E27FC236}">
                <a16:creationId xmlns:a16="http://schemas.microsoft.com/office/drawing/2014/main" id="{1F59A7CD-5777-45BF-A500-CE7A21A21106}"/>
              </a:ext>
            </a:extLst>
          </p:cNvPr>
          <p:cNvCxnSpPr>
            <a:cxnSpLocks/>
          </p:cNvCxnSpPr>
          <p:nvPr userDrawn="1"/>
        </p:nvCxnSpPr>
        <p:spPr>
          <a:xfrm>
            <a:off x="68878" y="548680"/>
            <a:ext cx="9759123" cy="0"/>
          </a:xfrm>
          <a:prstGeom prst="line">
            <a:avLst/>
          </a:prstGeom>
          <a:noFill/>
          <a:ln w="25400" cap="flat" cmpd="sng" algn="ctr">
            <a:solidFill>
              <a:sysClr val="window" lastClr="FFFFFF"/>
            </a:solidFill>
            <a:prstDash val="solid"/>
          </a:ln>
          <a:effectLst/>
        </p:spPr>
      </p:cxnSp>
      <p:sp>
        <p:nvSpPr>
          <p:cNvPr id="2" name="タイトル プレースホルダー 1">
            <a:extLst>
              <a:ext uri="{FF2B5EF4-FFF2-40B4-BE49-F238E27FC236}">
                <a16:creationId xmlns:a16="http://schemas.microsoft.com/office/drawing/2014/main" id="{DE24FC2E-F74D-4619-864B-881AD7B8A32B}"/>
              </a:ext>
            </a:extLst>
          </p:cNvPr>
          <p:cNvSpPr>
            <a:spLocks noGrp="1"/>
          </p:cNvSpPr>
          <p:nvPr>
            <p:ph type="title"/>
          </p:nvPr>
        </p:nvSpPr>
        <p:spPr>
          <a:xfrm>
            <a:off x="78000" y="60522"/>
            <a:ext cx="9750000" cy="536103"/>
          </a:xfrm>
          <a:prstGeom prst="rect">
            <a:avLst/>
          </a:prstGeom>
        </p:spPr>
        <p:txBody>
          <a:bodyPr vert="horz" lIns="91440" tIns="45720" rIns="91440" bIns="45720" rtlCol="0" anchor="ctr">
            <a:noAutofit/>
          </a:bodyPr>
          <a:lstStyle/>
          <a:p>
            <a:r>
              <a:rPr kumimoji="1" lang="ja-JP" altLang="en-US" dirty="0"/>
              <a:t>マスター タイトルの書式設定</a:t>
            </a:r>
          </a:p>
        </p:txBody>
      </p:sp>
      <p:sp>
        <p:nvSpPr>
          <p:cNvPr id="3" name="テキスト プレースホルダー 2">
            <a:extLst>
              <a:ext uri="{FF2B5EF4-FFF2-40B4-BE49-F238E27FC236}">
                <a16:creationId xmlns:a16="http://schemas.microsoft.com/office/drawing/2014/main" id="{635C7388-3A74-4EC8-9EA0-81266292CA93}"/>
              </a:ext>
            </a:extLst>
          </p:cNvPr>
          <p:cNvSpPr>
            <a:spLocks noGrp="1"/>
          </p:cNvSpPr>
          <p:nvPr>
            <p:ph type="body" idx="1"/>
          </p:nvPr>
        </p:nvSpPr>
        <p:spPr>
          <a:xfrm>
            <a:off x="228913" y="620688"/>
            <a:ext cx="9439049" cy="1872201"/>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p:txBody>
      </p:sp>
      <p:cxnSp>
        <p:nvCxnSpPr>
          <p:cNvPr id="9" name="直線コネクタ 8">
            <a:extLst>
              <a:ext uri="{FF2B5EF4-FFF2-40B4-BE49-F238E27FC236}">
                <a16:creationId xmlns:a16="http://schemas.microsoft.com/office/drawing/2014/main" id="{698C26A3-49F4-4BF1-AB7C-B44417844ECF}"/>
              </a:ext>
            </a:extLst>
          </p:cNvPr>
          <p:cNvCxnSpPr>
            <a:cxnSpLocks/>
          </p:cNvCxnSpPr>
          <p:nvPr userDrawn="1"/>
        </p:nvCxnSpPr>
        <p:spPr>
          <a:xfrm flipV="1">
            <a:off x="68876" y="-289807"/>
            <a:ext cx="9750000" cy="0"/>
          </a:xfrm>
          <a:prstGeom prst="line">
            <a:avLst/>
          </a:prstGeom>
          <a:ln w="57150">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30858610"/>
      </p:ext>
    </p:extLst>
  </p:cSld>
  <p:clrMap bg1="lt1" tx1="dk1" bg2="lt2" tx2="dk2" accent1="accent1" accent2="accent2" accent3="accent3" accent4="accent4" accent5="accent5" accent6="accent6" hlink="hlink" folHlink="folHlink"/>
  <p:sldLayoutIdLst>
    <p:sldLayoutId id="2147483728" r:id="rId1"/>
    <p:sldLayoutId id="2147483729" r:id="rId2"/>
  </p:sldLayoutIdLst>
  <p:hf hdr="0" ftr="0" dt="0"/>
  <p:txStyles>
    <p:titleStyle>
      <a:lvl1pPr algn="l" defTabSz="914400" rtl="0" eaLnBrk="1" latinLnBrk="0" hangingPunct="1">
        <a:lnSpc>
          <a:spcPct val="90000"/>
        </a:lnSpc>
        <a:spcBef>
          <a:spcPct val="0"/>
        </a:spcBef>
        <a:buNone/>
        <a:defRPr kumimoji="1" sz="2000" b="1" kern="1200">
          <a:solidFill>
            <a:schemeClr val="accent5">
              <a:lumMod val="75000"/>
            </a:schemeClr>
          </a:solidFill>
          <a:latin typeface="+mj-lt"/>
          <a:ea typeface="+mj-ea"/>
          <a:cs typeface="+mj-cs"/>
        </a:defRPr>
      </a:lvl1pPr>
    </p:titleStyle>
    <p:bodyStyle>
      <a:lvl1pPr marL="228600" indent="-228600" algn="l" defTabSz="914400" rtl="0" eaLnBrk="1" latinLnBrk="0" hangingPunct="1">
        <a:lnSpc>
          <a:spcPct val="90000"/>
        </a:lnSpc>
        <a:spcBef>
          <a:spcPts val="1000"/>
        </a:spcBef>
        <a:buFont typeface="Wingdings" panose="05000000000000000000" pitchFamily="2" charset="2"/>
        <a:buChar char="n"/>
        <a:defRPr kumimoji="1" sz="2000" kern="1200">
          <a:solidFill>
            <a:srgbClr val="109CDA"/>
          </a:solidFill>
          <a:latin typeface="+mn-lt"/>
          <a:ea typeface="+mn-ea"/>
          <a:cs typeface="+mn-cs"/>
        </a:defRPr>
      </a:lvl1pPr>
      <a:lvl2pPr marL="685800" indent="-228600" algn="l" defTabSz="914400" rtl="0" eaLnBrk="1" latinLnBrk="0" hangingPunct="1">
        <a:lnSpc>
          <a:spcPct val="90000"/>
        </a:lnSpc>
        <a:spcBef>
          <a:spcPts val="500"/>
        </a:spcBef>
        <a:buFont typeface="Wingdings" panose="05000000000000000000" pitchFamily="2" charset="2"/>
        <a:buChar char="n"/>
        <a:defRPr kumimoji="1" sz="1800" kern="1200">
          <a:solidFill>
            <a:srgbClr val="0185CC"/>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8" name="直線コネクタ 7">
            <a:extLst>
              <a:ext uri="{FF2B5EF4-FFF2-40B4-BE49-F238E27FC236}">
                <a16:creationId xmlns:a16="http://schemas.microsoft.com/office/drawing/2014/main" id="{1F59A7CD-5777-45BF-A500-CE7A21A21106}"/>
              </a:ext>
            </a:extLst>
          </p:cNvPr>
          <p:cNvCxnSpPr>
            <a:cxnSpLocks/>
          </p:cNvCxnSpPr>
          <p:nvPr userDrawn="1"/>
        </p:nvCxnSpPr>
        <p:spPr>
          <a:xfrm>
            <a:off x="68878" y="548680"/>
            <a:ext cx="9759123" cy="0"/>
          </a:xfrm>
          <a:prstGeom prst="line">
            <a:avLst/>
          </a:prstGeom>
          <a:noFill/>
          <a:ln w="25400" cap="flat" cmpd="sng" algn="ctr">
            <a:solidFill>
              <a:sysClr val="window" lastClr="FFFFFF"/>
            </a:solidFill>
            <a:prstDash val="solid"/>
          </a:ln>
          <a:effectLst/>
        </p:spPr>
      </p:cxnSp>
      <p:sp>
        <p:nvSpPr>
          <p:cNvPr id="2" name="タイトル プレースホルダー 1">
            <a:extLst>
              <a:ext uri="{FF2B5EF4-FFF2-40B4-BE49-F238E27FC236}">
                <a16:creationId xmlns:a16="http://schemas.microsoft.com/office/drawing/2014/main" id="{DE24FC2E-F74D-4619-864B-881AD7B8A32B}"/>
              </a:ext>
            </a:extLst>
          </p:cNvPr>
          <p:cNvSpPr>
            <a:spLocks noGrp="1"/>
          </p:cNvSpPr>
          <p:nvPr>
            <p:ph type="title"/>
          </p:nvPr>
        </p:nvSpPr>
        <p:spPr>
          <a:xfrm>
            <a:off x="78000" y="60522"/>
            <a:ext cx="9750000" cy="536103"/>
          </a:xfrm>
          <a:prstGeom prst="rect">
            <a:avLst/>
          </a:prstGeom>
        </p:spPr>
        <p:txBody>
          <a:bodyPr vert="horz" lIns="91440" tIns="45720" rIns="91440" bIns="45720" rtlCol="0" anchor="ctr">
            <a:noAutofit/>
          </a:bodyPr>
          <a:lstStyle/>
          <a:p>
            <a:r>
              <a:rPr kumimoji="1" lang="ja-JP" altLang="en-US" dirty="0"/>
              <a:t>マスター タイトルの書式設定</a:t>
            </a:r>
          </a:p>
        </p:txBody>
      </p:sp>
      <p:sp>
        <p:nvSpPr>
          <p:cNvPr id="3" name="テキスト プレースホルダー 2">
            <a:extLst>
              <a:ext uri="{FF2B5EF4-FFF2-40B4-BE49-F238E27FC236}">
                <a16:creationId xmlns:a16="http://schemas.microsoft.com/office/drawing/2014/main" id="{635C7388-3A74-4EC8-9EA0-81266292CA93}"/>
              </a:ext>
            </a:extLst>
          </p:cNvPr>
          <p:cNvSpPr>
            <a:spLocks noGrp="1"/>
          </p:cNvSpPr>
          <p:nvPr>
            <p:ph type="body" idx="1"/>
          </p:nvPr>
        </p:nvSpPr>
        <p:spPr>
          <a:xfrm>
            <a:off x="228913" y="620688"/>
            <a:ext cx="9439049" cy="1872201"/>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p:txBody>
      </p:sp>
    </p:spTree>
    <p:extLst>
      <p:ext uri="{BB962C8B-B14F-4D97-AF65-F5344CB8AC3E}">
        <p14:creationId xmlns:p14="http://schemas.microsoft.com/office/powerpoint/2010/main" val="954874079"/>
      </p:ext>
    </p:extLst>
  </p:cSld>
  <p:clrMap bg1="lt1" tx1="dk1" bg2="lt2" tx2="dk2" accent1="accent1" accent2="accent2" accent3="accent3" accent4="accent4" accent5="accent5" accent6="accent6" hlink="hlink" folHlink="folHlink"/>
  <p:sldLayoutIdLst>
    <p:sldLayoutId id="2147483731" r:id="rId1"/>
    <p:sldLayoutId id="2147483732" r:id="rId2"/>
  </p:sldLayoutIdLst>
  <p:hf hdr="0" ftr="0" dt="0"/>
  <p:txStyles>
    <p:titleStyle>
      <a:lvl1pPr algn="l" defTabSz="914400" rtl="0" eaLnBrk="1" latinLnBrk="0" hangingPunct="1">
        <a:lnSpc>
          <a:spcPct val="90000"/>
        </a:lnSpc>
        <a:spcBef>
          <a:spcPct val="0"/>
        </a:spcBef>
        <a:buNone/>
        <a:defRPr kumimoji="1" sz="2000" b="1" kern="1200">
          <a:solidFill>
            <a:schemeClr val="accent5">
              <a:lumMod val="75000"/>
            </a:schemeClr>
          </a:solidFill>
          <a:latin typeface="+mj-lt"/>
          <a:ea typeface="+mj-ea"/>
          <a:cs typeface="+mj-cs"/>
        </a:defRPr>
      </a:lvl1pPr>
    </p:titleStyle>
    <p:bodyStyle>
      <a:lvl1pPr marL="228600" indent="-228600" algn="l" defTabSz="914400" rtl="0" eaLnBrk="1" latinLnBrk="0" hangingPunct="1">
        <a:lnSpc>
          <a:spcPct val="90000"/>
        </a:lnSpc>
        <a:spcBef>
          <a:spcPts val="1000"/>
        </a:spcBef>
        <a:buFont typeface="Wingdings" panose="05000000000000000000" pitchFamily="2" charset="2"/>
        <a:buChar char="n"/>
        <a:defRPr kumimoji="1" sz="2000" kern="1200">
          <a:solidFill>
            <a:srgbClr val="109CDA"/>
          </a:solidFill>
          <a:latin typeface="+mn-lt"/>
          <a:ea typeface="+mn-ea"/>
          <a:cs typeface="+mn-cs"/>
        </a:defRPr>
      </a:lvl1pPr>
      <a:lvl2pPr marL="685800" indent="-228600" algn="l" defTabSz="914400" rtl="0" eaLnBrk="1" latinLnBrk="0" hangingPunct="1">
        <a:lnSpc>
          <a:spcPct val="90000"/>
        </a:lnSpc>
        <a:spcBef>
          <a:spcPts val="500"/>
        </a:spcBef>
        <a:buFont typeface="Wingdings" panose="05000000000000000000" pitchFamily="2" charset="2"/>
        <a:buChar char="n"/>
        <a:defRPr kumimoji="1" sz="1800" kern="1200">
          <a:solidFill>
            <a:srgbClr val="0185CC"/>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548" y="274639"/>
            <a:ext cx="8915399" cy="1143000"/>
          </a:xfrm>
          <a:prstGeom prst="rect">
            <a:avLst/>
          </a:prstGeom>
        </p:spPr>
        <p:txBody>
          <a:bodyPr vert="horz" lIns="91426" tIns="45713" rIns="91426" bIns="45713"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548" y="1600235"/>
            <a:ext cx="8915399" cy="4525963"/>
          </a:xfrm>
          <a:prstGeom prst="rect">
            <a:avLst/>
          </a:prstGeom>
        </p:spPr>
        <p:txBody>
          <a:bodyPr vert="horz" lIns="91426" tIns="45713" rIns="91426" bIns="45713"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9215"/>
            <a:ext cx="2311401" cy="365125"/>
          </a:xfrm>
          <a:prstGeom prst="rect">
            <a:avLst/>
          </a:prstGeom>
        </p:spPr>
        <p:txBody>
          <a:bodyPr vert="horz" lIns="91426" tIns="45713" rIns="91426" bIns="45713" rtlCol="0" anchor="ctr"/>
          <a:lstStyle>
            <a:lvl1pPr algn="l">
              <a:defRPr sz="1175">
                <a:solidFill>
                  <a:schemeClr val="tx1">
                    <a:tint val="75000"/>
                  </a:schemeClr>
                </a:solidFill>
              </a:defRPr>
            </a:lvl1pPr>
          </a:lstStyle>
          <a:p>
            <a:pPr defTabSz="895349"/>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385557" y="6359215"/>
            <a:ext cx="3136901" cy="365125"/>
          </a:xfrm>
          <a:prstGeom prst="rect">
            <a:avLst/>
          </a:prstGeom>
        </p:spPr>
        <p:txBody>
          <a:bodyPr vert="horz" lIns="91426" tIns="45713" rIns="91426" bIns="45713" rtlCol="0" anchor="ctr"/>
          <a:lstStyle>
            <a:lvl1pPr algn="ctr">
              <a:defRPr sz="1175">
                <a:solidFill>
                  <a:schemeClr val="tx1">
                    <a:tint val="75000"/>
                  </a:schemeClr>
                </a:solidFill>
              </a:defRPr>
            </a:lvl1pPr>
          </a:lstStyle>
          <a:p>
            <a:pPr defTabSz="895349"/>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7099307" y="6359215"/>
            <a:ext cx="2311401" cy="365125"/>
          </a:xfrm>
          <a:prstGeom prst="rect">
            <a:avLst/>
          </a:prstGeom>
        </p:spPr>
        <p:txBody>
          <a:bodyPr vert="horz" lIns="91426" tIns="45713" rIns="91426" bIns="45713" rtlCol="0" anchor="ctr"/>
          <a:lstStyle>
            <a:lvl1pPr algn="r">
              <a:defRPr sz="1175">
                <a:solidFill>
                  <a:schemeClr val="tx1">
                    <a:tint val="75000"/>
                  </a:schemeClr>
                </a:solidFill>
              </a:defRPr>
            </a:lvl1pPr>
          </a:lstStyle>
          <a:p>
            <a:pPr defTabSz="895349"/>
            <a:fld id="{0AD1E8BE-2227-49B1-8D14-4BC9216DB8BD}" type="slidenum">
              <a:rPr lang="ja-JP" altLang="en-US" smtClean="0">
                <a:solidFill>
                  <a:prstClr val="black">
                    <a:tint val="75000"/>
                  </a:prstClr>
                </a:solidFill>
              </a:rPr>
              <a:pPr defTabSz="895349"/>
              <a:t>‹#›</a:t>
            </a:fld>
            <a:endParaRPr lang="ja-JP" altLang="en-US">
              <a:solidFill>
                <a:prstClr val="black">
                  <a:tint val="75000"/>
                </a:prstClr>
              </a:solidFill>
            </a:endParaRPr>
          </a:p>
        </p:txBody>
      </p:sp>
    </p:spTree>
    <p:extLst>
      <p:ext uri="{BB962C8B-B14F-4D97-AF65-F5344CB8AC3E}">
        <p14:creationId xmlns:p14="http://schemas.microsoft.com/office/powerpoint/2010/main" val="1464883620"/>
      </p:ext>
    </p:extLst>
  </p:cSld>
  <p:clrMap bg1="lt1" tx1="dk1" bg2="lt2" tx2="dk2" accent1="accent1" accent2="accent2" accent3="accent3" accent4="accent4" accent5="accent5" accent6="accent6" hlink="hlink" folHlink="folHlink"/>
  <p:sldLayoutIdLst>
    <p:sldLayoutId id="2147483735" r:id="rId1"/>
    <p:sldLayoutId id="2147483736" r:id="rId2"/>
    <p:sldLayoutId id="2147483737" r:id="rId3"/>
    <p:sldLayoutId id="2147483738" r:id="rId4"/>
    <p:sldLayoutId id="2147483739" r:id="rId5"/>
    <p:sldLayoutId id="2147483740" r:id="rId6"/>
    <p:sldLayoutId id="2147483741" r:id="rId7"/>
    <p:sldLayoutId id="2147483742" r:id="rId8"/>
    <p:sldLayoutId id="2147483743" r:id="rId9"/>
    <p:sldLayoutId id="2147483744" r:id="rId10"/>
    <p:sldLayoutId id="2147483745" r:id="rId11"/>
  </p:sldLayoutIdLst>
  <p:hf sldNum="0" hdr="0" ftr="0" dt="0"/>
  <p:txStyles>
    <p:titleStyle>
      <a:lvl1pPr algn="ctr" defTabSz="895349" rtl="0" eaLnBrk="1" latinLnBrk="0" hangingPunct="1">
        <a:spcBef>
          <a:spcPct val="0"/>
        </a:spcBef>
        <a:buNone/>
        <a:defRPr kumimoji="1" sz="4309" kern="1200">
          <a:solidFill>
            <a:schemeClr val="tx1"/>
          </a:solidFill>
          <a:latin typeface="+mj-lt"/>
          <a:ea typeface="+mj-ea"/>
          <a:cs typeface="+mj-cs"/>
        </a:defRPr>
      </a:lvl1pPr>
    </p:titleStyle>
    <p:bodyStyle>
      <a:lvl1pPr marL="335756" indent="-335756" algn="l" defTabSz="895349" rtl="0" eaLnBrk="1" latinLnBrk="0" hangingPunct="1">
        <a:spcBef>
          <a:spcPct val="20000"/>
        </a:spcBef>
        <a:buFont typeface="Arial" pitchFamily="34" charset="0"/>
        <a:buChar char="•"/>
        <a:defRPr kumimoji="1" sz="3133" kern="1200">
          <a:solidFill>
            <a:schemeClr val="tx1"/>
          </a:solidFill>
          <a:latin typeface="+mn-lt"/>
          <a:ea typeface="+mn-ea"/>
          <a:cs typeface="+mn-cs"/>
        </a:defRPr>
      </a:lvl1pPr>
      <a:lvl2pPr marL="727471" indent="-279796" algn="l" defTabSz="895349" rtl="0" eaLnBrk="1" latinLnBrk="0" hangingPunct="1">
        <a:spcBef>
          <a:spcPct val="20000"/>
        </a:spcBef>
        <a:buFont typeface="Arial" pitchFamily="34" charset="0"/>
        <a:buChar char="–"/>
        <a:defRPr kumimoji="1" sz="2742" kern="1200">
          <a:solidFill>
            <a:schemeClr val="tx1"/>
          </a:solidFill>
          <a:latin typeface="+mn-lt"/>
          <a:ea typeface="+mn-ea"/>
          <a:cs typeface="+mn-cs"/>
        </a:defRPr>
      </a:lvl2pPr>
      <a:lvl3pPr marL="1119186" indent="-223837" algn="l" defTabSz="895349" rtl="0" eaLnBrk="1" latinLnBrk="0" hangingPunct="1">
        <a:spcBef>
          <a:spcPct val="20000"/>
        </a:spcBef>
        <a:buFont typeface="Arial" pitchFamily="34" charset="0"/>
        <a:buChar char="•"/>
        <a:defRPr kumimoji="1" sz="2351" kern="1200">
          <a:solidFill>
            <a:schemeClr val="tx1"/>
          </a:solidFill>
          <a:latin typeface="+mn-lt"/>
          <a:ea typeface="+mn-ea"/>
          <a:cs typeface="+mn-cs"/>
        </a:defRPr>
      </a:lvl3pPr>
      <a:lvl4pPr marL="1566860" indent="-223837" algn="l" defTabSz="895349" rtl="0" eaLnBrk="1" latinLnBrk="0" hangingPunct="1">
        <a:spcBef>
          <a:spcPct val="20000"/>
        </a:spcBef>
        <a:buFont typeface="Arial" pitchFamily="34" charset="0"/>
        <a:buChar char="–"/>
        <a:defRPr kumimoji="1" sz="1959" kern="1200">
          <a:solidFill>
            <a:schemeClr val="tx1"/>
          </a:solidFill>
          <a:latin typeface="+mn-lt"/>
          <a:ea typeface="+mn-ea"/>
          <a:cs typeface="+mn-cs"/>
        </a:defRPr>
      </a:lvl4pPr>
      <a:lvl5pPr marL="2014535" indent="-223837" algn="l" defTabSz="895349" rtl="0" eaLnBrk="1" latinLnBrk="0" hangingPunct="1">
        <a:spcBef>
          <a:spcPct val="20000"/>
        </a:spcBef>
        <a:buFont typeface="Arial" pitchFamily="34" charset="0"/>
        <a:buChar char="»"/>
        <a:defRPr kumimoji="1" sz="1959" kern="1200">
          <a:solidFill>
            <a:schemeClr val="tx1"/>
          </a:solidFill>
          <a:latin typeface="+mn-lt"/>
          <a:ea typeface="+mn-ea"/>
          <a:cs typeface="+mn-cs"/>
        </a:defRPr>
      </a:lvl5pPr>
      <a:lvl6pPr marL="2462209" indent="-223837" algn="l" defTabSz="895349" rtl="0" eaLnBrk="1" latinLnBrk="0" hangingPunct="1">
        <a:spcBef>
          <a:spcPct val="20000"/>
        </a:spcBef>
        <a:buFont typeface="Arial" pitchFamily="34" charset="0"/>
        <a:buChar char="•"/>
        <a:defRPr kumimoji="1" sz="1959" kern="1200">
          <a:solidFill>
            <a:schemeClr val="tx1"/>
          </a:solidFill>
          <a:latin typeface="+mn-lt"/>
          <a:ea typeface="+mn-ea"/>
          <a:cs typeface="+mn-cs"/>
        </a:defRPr>
      </a:lvl6pPr>
      <a:lvl7pPr marL="2909883" indent="-223837" algn="l" defTabSz="895349" rtl="0" eaLnBrk="1" latinLnBrk="0" hangingPunct="1">
        <a:spcBef>
          <a:spcPct val="20000"/>
        </a:spcBef>
        <a:buFont typeface="Arial" pitchFamily="34" charset="0"/>
        <a:buChar char="•"/>
        <a:defRPr kumimoji="1" sz="1959" kern="1200">
          <a:solidFill>
            <a:schemeClr val="tx1"/>
          </a:solidFill>
          <a:latin typeface="+mn-lt"/>
          <a:ea typeface="+mn-ea"/>
          <a:cs typeface="+mn-cs"/>
        </a:defRPr>
      </a:lvl7pPr>
      <a:lvl8pPr marL="3357558" indent="-223837" algn="l" defTabSz="895349" rtl="0" eaLnBrk="1" latinLnBrk="0" hangingPunct="1">
        <a:spcBef>
          <a:spcPct val="20000"/>
        </a:spcBef>
        <a:buFont typeface="Arial" pitchFamily="34" charset="0"/>
        <a:buChar char="•"/>
        <a:defRPr kumimoji="1" sz="1959" kern="1200">
          <a:solidFill>
            <a:schemeClr val="tx1"/>
          </a:solidFill>
          <a:latin typeface="+mn-lt"/>
          <a:ea typeface="+mn-ea"/>
          <a:cs typeface="+mn-cs"/>
        </a:defRPr>
      </a:lvl8pPr>
      <a:lvl9pPr marL="3805232" indent="-223837" algn="l" defTabSz="895349" rtl="0" eaLnBrk="1" latinLnBrk="0" hangingPunct="1">
        <a:spcBef>
          <a:spcPct val="20000"/>
        </a:spcBef>
        <a:buFont typeface="Arial" pitchFamily="34" charset="0"/>
        <a:buChar char="•"/>
        <a:defRPr kumimoji="1" sz="1959" kern="1200">
          <a:solidFill>
            <a:schemeClr val="tx1"/>
          </a:solidFill>
          <a:latin typeface="+mn-lt"/>
          <a:ea typeface="+mn-ea"/>
          <a:cs typeface="+mn-cs"/>
        </a:defRPr>
      </a:lvl9pPr>
    </p:bodyStyle>
    <p:otherStyle>
      <a:defPPr>
        <a:defRPr lang="ja-JP"/>
      </a:defPPr>
      <a:lvl1pPr marL="0" algn="l" defTabSz="895349" rtl="0" eaLnBrk="1" latinLnBrk="0" hangingPunct="1">
        <a:defRPr kumimoji="1" sz="1763" kern="1200">
          <a:solidFill>
            <a:schemeClr val="tx1"/>
          </a:solidFill>
          <a:latin typeface="+mn-lt"/>
          <a:ea typeface="+mn-ea"/>
          <a:cs typeface="+mn-cs"/>
        </a:defRPr>
      </a:lvl1pPr>
      <a:lvl2pPr marL="447676" algn="l" defTabSz="895349" rtl="0" eaLnBrk="1" latinLnBrk="0" hangingPunct="1">
        <a:defRPr kumimoji="1" sz="1763" kern="1200">
          <a:solidFill>
            <a:schemeClr val="tx1"/>
          </a:solidFill>
          <a:latin typeface="+mn-lt"/>
          <a:ea typeface="+mn-ea"/>
          <a:cs typeface="+mn-cs"/>
        </a:defRPr>
      </a:lvl2pPr>
      <a:lvl3pPr marL="895349" algn="l" defTabSz="895349" rtl="0" eaLnBrk="1" latinLnBrk="0" hangingPunct="1">
        <a:defRPr kumimoji="1" sz="1763" kern="1200">
          <a:solidFill>
            <a:schemeClr val="tx1"/>
          </a:solidFill>
          <a:latin typeface="+mn-lt"/>
          <a:ea typeface="+mn-ea"/>
          <a:cs typeface="+mn-cs"/>
        </a:defRPr>
      </a:lvl3pPr>
      <a:lvl4pPr marL="1343023" algn="l" defTabSz="895349" rtl="0" eaLnBrk="1" latinLnBrk="0" hangingPunct="1">
        <a:defRPr kumimoji="1" sz="1763" kern="1200">
          <a:solidFill>
            <a:schemeClr val="tx1"/>
          </a:solidFill>
          <a:latin typeface="+mn-lt"/>
          <a:ea typeface="+mn-ea"/>
          <a:cs typeface="+mn-cs"/>
        </a:defRPr>
      </a:lvl4pPr>
      <a:lvl5pPr marL="1790697" algn="l" defTabSz="895349" rtl="0" eaLnBrk="1" latinLnBrk="0" hangingPunct="1">
        <a:defRPr kumimoji="1" sz="1763" kern="1200">
          <a:solidFill>
            <a:schemeClr val="tx1"/>
          </a:solidFill>
          <a:latin typeface="+mn-lt"/>
          <a:ea typeface="+mn-ea"/>
          <a:cs typeface="+mn-cs"/>
        </a:defRPr>
      </a:lvl5pPr>
      <a:lvl6pPr marL="2238373" algn="l" defTabSz="895349" rtl="0" eaLnBrk="1" latinLnBrk="0" hangingPunct="1">
        <a:defRPr kumimoji="1" sz="1763" kern="1200">
          <a:solidFill>
            <a:schemeClr val="tx1"/>
          </a:solidFill>
          <a:latin typeface="+mn-lt"/>
          <a:ea typeface="+mn-ea"/>
          <a:cs typeface="+mn-cs"/>
        </a:defRPr>
      </a:lvl6pPr>
      <a:lvl7pPr marL="2686046" algn="l" defTabSz="895349" rtl="0" eaLnBrk="1" latinLnBrk="0" hangingPunct="1">
        <a:defRPr kumimoji="1" sz="1763" kern="1200">
          <a:solidFill>
            <a:schemeClr val="tx1"/>
          </a:solidFill>
          <a:latin typeface="+mn-lt"/>
          <a:ea typeface="+mn-ea"/>
          <a:cs typeface="+mn-cs"/>
        </a:defRPr>
      </a:lvl7pPr>
      <a:lvl8pPr marL="3133722" algn="l" defTabSz="895349" rtl="0" eaLnBrk="1" latinLnBrk="0" hangingPunct="1">
        <a:defRPr kumimoji="1" sz="1763" kern="1200">
          <a:solidFill>
            <a:schemeClr val="tx1"/>
          </a:solidFill>
          <a:latin typeface="+mn-lt"/>
          <a:ea typeface="+mn-ea"/>
          <a:cs typeface="+mn-cs"/>
        </a:defRPr>
      </a:lvl8pPr>
      <a:lvl9pPr marL="3581393" algn="l" defTabSz="895349" rtl="0" eaLnBrk="1" latinLnBrk="0" hangingPunct="1">
        <a:defRPr kumimoji="1" sz="176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slideLayout" Target="../slideLayouts/slideLayout1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8.svg"/><Relationship Id="rId7" Type="http://schemas.openxmlformats.org/officeDocument/2006/relationships/image" Target="../media/image11.png"/><Relationship Id="rId2" Type="http://schemas.openxmlformats.org/officeDocument/2006/relationships/image" Target="../media/image8.png"/><Relationship Id="rId1" Type="http://schemas.openxmlformats.org/officeDocument/2006/relationships/slideLayout" Target="../slideLayouts/slideLayout12.xml"/><Relationship Id="rId6" Type="http://schemas.openxmlformats.org/officeDocument/2006/relationships/image" Target="../media/image10.png"/><Relationship Id="rId5" Type="http://schemas.openxmlformats.org/officeDocument/2006/relationships/image" Target="../media/image20.svg"/><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0" name="正方形/長方形 33"/>
          <p:cNvSpPr/>
          <p:nvPr/>
        </p:nvSpPr>
        <p:spPr>
          <a:xfrm>
            <a:off x="0" y="-4148"/>
            <a:ext cx="9906000" cy="471520"/>
          </a:xfrm>
          <a:prstGeom prst="rect">
            <a:avLst/>
          </a:prstGeom>
          <a:gradFill flip="none" rotWithShape="1">
            <a:gsLst>
              <a:gs pos="0">
                <a:srgbClr val="004697">
                  <a:shade val="30000"/>
                  <a:satMod val="115000"/>
                </a:srgbClr>
              </a:gs>
              <a:gs pos="50000">
                <a:srgbClr val="004697">
                  <a:shade val="67500"/>
                  <a:satMod val="115000"/>
                </a:srgbClr>
              </a:gs>
              <a:gs pos="100000">
                <a:srgbClr val="004697">
                  <a:shade val="100000"/>
                  <a:satMod val="115000"/>
                </a:srgbClr>
              </a:gs>
            </a:gsLst>
            <a:lin ang="2700000" scaled="1"/>
            <a:tileRect/>
          </a:gradFill>
          <a:ln w="9525" cap="flat" cmpd="sng" algn="ctr">
            <a:solidFill>
              <a:schemeClr val="tx1">
                <a:lumMod val="65000"/>
                <a:lumOff val="35000"/>
              </a:schemeClr>
            </a:solidFill>
            <a:prstDash val="solid"/>
          </a:ln>
          <a:effectLst>
            <a:outerShdw blurRad="40000" dist="20000" dir="5400000" rotWithShape="0">
              <a:srgbClr val="000000">
                <a:alpha val="38000"/>
              </a:srgbClr>
            </a:outerShdw>
          </a:effectLst>
        </p:spPr>
        <p:txBody>
          <a:bodyPr tIns="108000" rtlCol="0" anchor="ctr" anchorCtr="0"/>
          <a:lstStyle/>
          <a:p>
            <a:pPr algn="ctr" defTabSz="857982" fontAlgn="base">
              <a:spcBef>
                <a:spcPct val="0"/>
              </a:spcBef>
              <a:spcAft>
                <a:spcPct val="0"/>
              </a:spcAft>
            </a:pPr>
            <a:r>
              <a:rPr lang="ja-JP" altLang="en-US" sz="2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第２部「個別相談会」に</a:t>
            </a:r>
            <a:r>
              <a:rPr lang="ja-JP" altLang="en-US" sz="2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ついて</a:t>
            </a:r>
          </a:p>
        </p:txBody>
      </p:sp>
      <p:sp>
        <p:nvSpPr>
          <p:cNvPr id="26" name="テキスト ボックス 25"/>
          <p:cNvSpPr txBox="1"/>
          <p:nvPr/>
        </p:nvSpPr>
        <p:spPr>
          <a:xfrm>
            <a:off x="9236364" y="16640"/>
            <a:ext cx="596838" cy="369204"/>
          </a:xfrm>
          <a:prstGeom prst="rect">
            <a:avLst/>
          </a:prstGeom>
          <a:solidFill>
            <a:schemeClr val="bg1"/>
          </a:solidFill>
          <a:ln>
            <a:solidFill>
              <a:schemeClr val="tx1"/>
            </a:solidFill>
          </a:ln>
        </p:spPr>
        <p:txBody>
          <a:bodyPr wrap="square" rtlCol="0">
            <a:spAutoFit/>
          </a:bodyPr>
          <a:lstStyle/>
          <a:p>
            <a:pPr algn="ctr"/>
            <a:r>
              <a:rPr lang="ja-JP" altLang="en-US" dirty="0"/>
              <a:t>①</a:t>
            </a:r>
            <a:endParaRPr kumimoji="1" lang="ja-JP" altLang="en-US" dirty="0"/>
          </a:p>
        </p:txBody>
      </p:sp>
      <p:sp>
        <p:nvSpPr>
          <p:cNvPr id="38" name="角丸四角形 6"/>
          <p:cNvSpPr/>
          <p:nvPr/>
        </p:nvSpPr>
        <p:spPr>
          <a:xfrm>
            <a:off x="106345" y="778726"/>
            <a:ext cx="9693307" cy="1017259"/>
          </a:xfrm>
          <a:prstGeom prst="roundRect">
            <a:avLst>
              <a:gd name="adj" fmla="val 5267"/>
            </a:avLst>
          </a:prstGeom>
          <a:solidFill>
            <a:srgbClr val="DDECFF"/>
          </a:solidFill>
          <a:ln w="19050">
            <a:solidFill>
              <a:srgbClr val="004697"/>
            </a:solidFill>
          </a:ln>
        </p:spPr>
        <p:style>
          <a:lnRef idx="2">
            <a:schemeClr val="accent1"/>
          </a:lnRef>
          <a:fillRef idx="1">
            <a:schemeClr val="lt1"/>
          </a:fillRef>
          <a:effectRef idx="0">
            <a:schemeClr val="accent1"/>
          </a:effectRef>
          <a:fontRef idx="minor">
            <a:schemeClr val="dk1"/>
          </a:fontRef>
        </p:style>
        <p:txBody>
          <a:bodyPr rtlCol="0" anchor="t" anchorCtr="0">
            <a:noAutofit/>
          </a:bodyPr>
          <a:lstStyle/>
          <a:p>
            <a:pPr marL="179388" lvl="0" indent="-179388" defTabSz="857982" fontAlgn="base">
              <a:spcBef>
                <a:spcPct val="0"/>
              </a:spcBef>
              <a:spcAft>
                <a:spcPct val="0"/>
              </a:spcAft>
              <a:defRPr/>
            </a:pPr>
            <a:endParaRPr lang="en-US" altLang="ja-JP" sz="400" dirty="0">
              <a:ln w="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79388" lvl="0" indent="-179388" defTabSz="857982" fontAlgn="base">
              <a:spcBef>
                <a:spcPct val="0"/>
              </a:spcBef>
              <a:spcAft>
                <a:spcPct val="0"/>
              </a:spcAft>
              <a:defRPr/>
            </a:pPr>
            <a:r>
              <a:rPr lang="ja-JP" altLang="en-US" sz="1600" dirty="0">
                <a:ln w="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smtClean="0">
                <a:ln w="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災害対応上のニーズを持つ</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地方</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公共</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団体と先進技術を持つ民間企業とが直接相談等を行う場として、個別相談会を実施。</a:t>
            </a:r>
            <a:endParaRPr lang="en-US"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79388" lvl="0" indent="-179388" defTabSz="857982" fontAlgn="base">
              <a:spcBef>
                <a:spcPts val="600"/>
              </a:spcBef>
              <a:spcAft>
                <a:spcPct val="0"/>
              </a:spcAft>
              <a:defRPr/>
            </a:pP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事前の申込結果をもとに事務局であらかじめ決定した時間割に沿って進行。</a:t>
            </a:r>
            <a:endParaRPr lang="en-US"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55" name="グループ化 54"/>
          <p:cNvGrpSpPr/>
          <p:nvPr/>
        </p:nvGrpSpPr>
        <p:grpSpPr>
          <a:xfrm>
            <a:off x="120019" y="597218"/>
            <a:ext cx="763516" cy="276999"/>
            <a:chOff x="176938" y="479124"/>
            <a:chExt cx="763516" cy="276999"/>
          </a:xfrm>
        </p:grpSpPr>
        <p:sp>
          <p:nvSpPr>
            <p:cNvPr id="56" name="角丸四角形 55"/>
            <p:cNvSpPr/>
            <p:nvPr/>
          </p:nvSpPr>
          <p:spPr>
            <a:xfrm>
              <a:off x="176938" y="505578"/>
              <a:ext cx="749780" cy="241668"/>
            </a:xfrm>
            <a:prstGeom prst="roundRect">
              <a:avLst>
                <a:gd name="adj" fmla="val 32841"/>
              </a:avLst>
            </a:prstGeom>
            <a:solidFill>
              <a:srgbClr val="004697"/>
            </a:solidFill>
            <a:ln>
              <a:solidFill>
                <a:srgbClr val="0046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テキスト ボックス 56"/>
            <p:cNvSpPr txBox="1"/>
            <p:nvPr/>
          </p:nvSpPr>
          <p:spPr>
            <a:xfrm>
              <a:off x="232974" y="479124"/>
              <a:ext cx="707480" cy="276999"/>
            </a:xfrm>
            <a:prstGeom prst="rect">
              <a:avLst/>
            </a:prstGeom>
            <a:noFill/>
            <a:ln>
              <a:noFill/>
            </a:ln>
          </p:spPr>
          <p:txBody>
            <a:bodyPr wrap="square" rtlCol="0">
              <a:spAutoFit/>
            </a:bodyPr>
            <a:lstStyle/>
            <a:p>
              <a:r>
                <a:rPr lang="ja-JP" altLang="en-US" sz="1200" dirty="0">
                  <a:solidFill>
                    <a:schemeClr val="bg1"/>
                  </a:solidFill>
                  <a:latin typeface="Meiryo UI" panose="020B0604030504040204" pitchFamily="50" charset="-128"/>
                  <a:ea typeface="Meiryo UI" panose="020B0604030504040204" pitchFamily="50" charset="-128"/>
                </a:rPr>
                <a:t>概　　要</a:t>
              </a:r>
              <a:endParaRPr kumimoji="1" lang="ja-JP" altLang="en-US" sz="1200" dirty="0">
                <a:solidFill>
                  <a:schemeClr val="bg1"/>
                </a:solidFill>
                <a:latin typeface="Meiryo UI" panose="020B0604030504040204" pitchFamily="50" charset="-128"/>
                <a:ea typeface="Meiryo UI" panose="020B0604030504040204" pitchFamily="50" charset="-128"/>
              </a:endParaRPr>
            </a:p>
          </p:txBody>
        </p:sp>
      </p:grpSp>
      <p:sp>
        <p:nvSpPr>
          <p:cNvPr id="89" name="四角形: 角を丸くする 32">
            <a:extLst>
              <a:ext uri="{FF2B5EF4-FFF2-40B4-BE49-F238E27FC236}">
                <a16:creationId xmlns:a16="http://schemas.microsoft.com/office/drawing/2014/main" id="{F575D44C-8792-4274-974B-F2A753CDE4A4}"/>
              </a:ext>
            </a:extLst>
          </p:cNvPr>
          <p:cNvSpPr/>
          <p:nvPr/>
        </p:nvSpPr>
        <p:spPr>
          <a:xfrm>
            <a:off x="447516" y="2159601"/>
            <a:ext cx="1784817" cy="302579"/>
          </a:xfrm>
          <a:prstGeom prst="roundRect">
            <a:avLst>
              <a:gd name="adj" fmla="val 50000"/>
            </a:avLst>
          </a:prstGeom>
          <a:solidFill>
            <a:srgbClr val="00469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white"/>
                </a:solidFill>
                <a:effectLst/>
                <a:uLnTx/>
                <a:uFillTx/>
                <a:latin typeface="游ゴシック" panose="020F0502020204030204"/>
                <a:ea typeface="游ゴシック" panose="020B0400000000000000" pitchFamily="50" charset="-128"/>
                <a:cs typeface="+mn-cs"/>
              </a:rPr>
              <a:t>現地ブース</a:t>
            </a:r>
            <a:endParaRPr kumimoji="1" lang="en-US" altLang="ja-JP" sz="1200" b="1" i="0" u="none" strike="noStrike" kern="1200" cap="none" spc="0" normalizeH="0" baseline="0" noProof="0" dirty="0" smtClean="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90" name="四角形: 角を丸くする 32">
            <a:extLst>
              <a:ext uri="{FF2B5EF4-FFF2-40B4-BE49-F238E27FC236}">
                <a16:creationId xmlns:a16="http://schemas.microsoft.com/office/drawing/2014/main" id="{F575D44C-8792-4274-974B-F2A753CDE4A4}"/>
              </a:ext>
            </a:extLst>
          </p:cNvPr>
          <p:cNvSpPr/>
          <p:nvPr/>
        </p:nvSpPr>
        <p:spPr>
          <a:xfrm>
            <a:off x="4990221" y="2159601"/>
            <a:ext cx="1856887" cy="351908"/>
          </a:xfrm>
          <a:prstGeom prst="roundRect">
            <a:avLst>
              <a:gd name="adj" fmla="val 50000"/>
            </a:avLst>
          </a:prstGeom>
          <a:solidFill>
            <a:srgbClr val="00469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dirty="0" smtClean="0">
                <a:solidFill>
                  <a:prstClr val="white"/>
                </a:solidFill>
                <a:latin typeface="游ゴシック" panose="020F0502020204030204"/>
                <a:ea typeface="游ゴシック" panose="020B0400000000000000" pitchFamily="50" charset="-128"/>
              </a:rPr>
              <a:t>オンラインブース</a:t>
            </a:r>
            <a:endParaRPr kumimoji="1" lang="en-US" altLang="ja-JP" sz="1200" b="1"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endParaRPr>
          </a:p>
        </p:txBody>
      </p:sp>
      <p:grpSp>
        <p:nvGrpSpPr>
          <p:cNvPr id="91" name="グループ化 90"/>
          <p:cNvGrpSpPr/>
          <p:nvPr/>
        </p:nvGrpSpPr>
        <p:grpSpPr>
          <a:xfrm>
            <a:off x="133754" y="3623921"/>
            <a:ext cx="4200521" cy="3012618"/>
            <a:chOff x="376800" y="7193692"/>
            <a:chExt cx="2952022" cy="2117193"/>
          </a:xfrm>
        </p:grpSpPr>
        <p:grpSp>
          <p:nvGrpSpPr>
            <p:cNvPr id="94" name="グループ化 93"/>
            <p:cNvGrpSpPr/>
            <p:nvPr/>
          </p:nvGrpSpPr>
          <p:grpSpPr>
            <a:xfrm>
              <a:off x="376800" y="7193692"/>
              <a:ext cx="2952022" cy="2117193"/>
              <a:chOff x="361411" y="7174498"/>
              <a:chExt cx="2952022" cy="2117193"/>
            </a:xfrm>
          </p:grpSpPr>
          <p:grpSp>
            <p:nvGrpSpPr>
              <p:cNvPr id="99" name="グループ化 98"/>
              <p:cNvGrpSpPr/>
              <p:nvPr/>
            </p:nvGrpSpPr>
            <p:grpSpPr>
              <a:xfrm>
                <a:off x="361411" y="7174498"/>
                <a:ext cx="2952022" cy="2117193"/>
                <a:chOff x="-2980239" y="6580832"/>
                <a:chExt cx="2952022" cy="2117193"/>
              </a:xfrm>
            </p:grpSpPr>
            <p:grpSp>
              <p:nvGrpSpPr>
                <p:cNvPr id="103" name="グループ化 102"/>
                <p:cNvGrpSpPr/>
                <p:nvPr/>
              </p:nvGrpSpPr>
              <p:grpSpPr>
                <a:xfrm>
                  <a:off x="-2980239" y="6631724"/>
                  <a:ext cx="2952022" cy="2066301"/>
                  <a:chOff x="-2980239" y="6631724"/>
                  <a:chExt cx="2952022" cy="2066301"/>
                </a:xfrm>
              </p:grpSpPr>
              <p:grpSp>
                <p:nvGrpSpPr>
                  <p:cNvPr id="105" name="グループ化 104"/>
                  <p:cNvGrpSpPr/>
                  <p:nvPr/>
                </p:nvGrpSpPr>
                <p:grpSpPr>
                  <a:xfrm>
                    <a:off x="-2980239" y="6631724"/>
                    <a:ext cx="2952022" cy="2066301"/>
                    <a:chOff x="-2000750" y="7190210"/>
                    <a:chExt cx="2952022" cy="2066301"/>
                  </a:xfrm>
                </p:grpSpPr>
                <p:pic>
                  <p:nvPicPr>
                    <p:cNvPr id="112" name="Picture 71">
                      <a:extLst>
                        <a:ext uri="{FF2B5EF4-FFF2-40B4-BE49-F238E27FC236}">
                          <a16:creationId xmlns:a16="http://schemas.microsoft.com/office/drawing/2014/main" id="{41D2DD92-1DCE-42E3-82BF-E6ECEF4BAA6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000750" y="7190210"/>
                      <a:ext cx="2918672" cy="1970973"/>
                    </a:xfrm>
                    <a:prstGeom prst="rect">
                      <a:avLst/>
                    </a:prstGeom>
                  </p:spPr>
                </p:pic>
                <p:sp>
                  <p:nvSpPr>
                    <p:cNvPr id="116" name="正方形/長方形 115"/>
                    <p:cNvSpPr/>
                    <p:nvPr/>
                  </p:nvSpPr>
                  <p:spPr>
                    <a:xfrm>
                      <a:off x="-1743940" y="9037495"/>
                      <a:ext cx="1977676" cy="2190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8" name="正方形/長方形 117"/>
                    <p:cNvSpPr/>
                    <p:nvPr/>
                  </p:nvSpPr>
                  <p:spPr>
                    <a:xfrm>
                      <a:off x="-1972" y="7570407"/>
                      <a:ext cx="953244" cy="108689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09" name="正方形/長方形 108"/>
                  <p:cNvSpPr/>
                  <p:nvPr/>
                </p:nvSpPr>
                <p:spPr>
                  <a:xfrm>
                    <a:off x="-2707338" y="6734821"/>
                    <a:ext cx="210306" cy="158776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04" name="正方形/長方形 103"/>
                <p:cNvSpPr/>
                <p:nvPr/>
              </p:nvSpPr>
              <p:spPr>
                <a:xfrm>
                  <a:off x="-1635071" y="6580832"/>
                  <a:ext cx="1108129" cy="2229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02" name="正方形/長方形 101"/>
              <p:cNvSpPr/>
              <p:nvPr/>
            </p:nvSpPr>
            <p:spPr>
              <a:xfrm>
                <a:off x="412285" y="8854531"/>
                <a:ext cx="285139" cy="29790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pic>
          <p:nvPicPr>
            <p:cNvPr id="95" name="図 94"/>
            <p:cNvPicPr>
              <a:picLocks noChangeAspect="1"/>
            </p:cNvPicPr>
            <p:nvPr/>
          </p:nvPicPr>
          <p:blipFill>
            <a:blip r:embed="rId3"/>
            <a:stretch>
              <a:fillRect/>
            </a:stretch>
          </p:blipFill>
          <p:spPr>
            <a:xfrm>
              <a:off x="2560831" y="7915907"/>
              <a:ext cx="733093" cy="1182194"/>
            </a:xfrm>
            <a:prstGeom prst="rect">
              <a:avLst/>
            </a:prstGeom>
          </p:spPr>
        </p:pic>
        <p:sp>
          <p:nvSpPr>
            <p:cNvPr id="96" name="正方形/長方形 95"/>
            <p:cNvSpPr/>
            <p:nvPr/>
          </p:nvSpPr>
          <p:spPr>
            <a:xfrm>
              <a:off x="1252573" y="7459454"/>
              <a:ext cx="813014" cy="229379"/>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latin typeface="メイリオ" panose="020B0604030504040204" pitchFamily="50" charset="-128"/>
                  <a:ea typeface="メイリオ" panose="020B0604030504040204" pitchFamily="50" charset="-128"/>
                </a:rPr>
                <a:t>○○市</a:t>
              </a:r>
              <a:endParaRPr kumimoji="1" lang="ja-JP" altLang="en-US" sz="1600" dirty="0">
                <a:solidFill>
                  <a:schemeClr val="tx1"/>
                </a:solidFill>
                <a:latin typeface="メイリオ" panose="020B0604030504040204" pitchFamily="50" charset="-128"/>
                <a:ea typeface="メイリオ" panose="020B0604030504040204" pitchFamily="50" charset="-128"/>
              </a:endParaRPr>
            </a:p>
          </p:txBody>
        </p:sp>
        <p:pic>
          <p:nvPicPr>
            <p:cNvPr id="97" name="Picture 2" descr="https://1.bp.blogspot.com/-yEgNkHwzQkk/Xtt7PeP45cI/AAAAAAABZTs/YgZun-gk5Aoj3yWNXOVqKFVPmDiugXoSgCNcBGAsYHQ/s1600/medical_mask_diagonal_view.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958323" y="8196018"/>
              <a:ext cx="246382" cy="177549"/>
            </a:xfrm>
            <a:prstGeom prst="rect">
              <a:avLst/>
            </a:prstGeom>
            <a:noFill/>
            <a:extLst>
              <a:ext uri="{909E8E84-426E-40DD-AFC4-6F175D3DCCD1}">
                <a14:hiddenFill xmlns:a14="http://schemas.microsoft.com/office/drawing/2010/main">
                  <a:solidFill>
                    <a:srgbClr val="FFFFFF"/>
                  </a:solidFill>
                </a14:hiddenFill>
              </a:ext>
            </a:extLst>
          </p:spPr>
        </p:pic>
        <p:pic>
          <p:nvPicPr>
            <p:cNvPr id="98" name="Picture 2" descr="https://1.bp.blogspot.com/-yEgNkHwzQkk/Xtt7PeP45cI/AAAAAAABZTs/YgZun-gk5Aoj3yWNXOVqKFVPmDiugXoSgCNcBGAsYHQ/s1600/medical_mask_diagonal_view.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576071" y="8250484"/>
              <a:ext cx="246382" cy="177549"/>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19" name="グループ化 118"/>
          <p:cNvGrpSpPr/>
          <p:nvPr/>
        </p:nvGrpSpPr>
        <p:grpSpPr>
          <a:xfrm>
            <a:off x="5861815" y="3884939"/>
            <a:ext cx="3036253" cy="2507637"/>
            <a:chOff x="3855427" y="7416253"/>
            <a:chExt cx="2253063" cy="1898614"/>
          </a:xfrm>
        </p:grpSpPr>
        <p:pic>
          <p:nvPicPr>
            <p:cNvPr id="121" name="図 120"/>
            <p:cNvPicPr>
              <a:picLocks noChangeAspect="1"/>
            </p:cNvPicPr>
            <p:nvPr/>
          </p:nvPicPr>
          <p:blipFill rotWithShape="1">
            <a:blip r:embed="rId5"/>
            <a:srcRect r="7614"/>
            <a:stretch/>
          </p:blipFill>
          <p:spPr>
            <a:xfrm>
              <a:off x="3930393" y="8254273"/>
              <a:ext cx="2178097" cy="1060594"/>
            </a:xfrm>
            <a:prstGeom prst="rect">
              <a:avLst/>
            </a:prstGeom>
            <a:ln>
              <a:solidFill>
                <a:schemeClr val="tx1"/>
              </a:solidFill>
            </a:ln>
          </p:spPr>
        </p:pic>
        <p:sp>
          <p:nvSpPr>
            <p:cNvPr id="141" name="角丸四角形 140"/>
            <p:cNvSpPr/>
            <p:nvPr/>
          </p:nvSpPr>
          <p:spPr bwMode="auto">
            <a:xfrm>
              <a:off x="3855427" y="7435475"/>
              <a:ext cx="739127" cy="506716"/>
            </a:xfrm>
            <a:prstGeom prst="roundRect">
              <a:avLst/>
            </a:prstGeom>
            <a:solidFill>
              <a:schemeClr val="bg1"/>
            </a:solidFill>
            <a:ln w="28575" cap="flat" cmpd="sng" algn="ctr">
              <a:solidFill>
                <a:schemeClr val="accent1">
                  <a:lumMod val="50000"/>
                </a:schemeClr>
              </a:solidFill>
              <a:prstDash val="solid"/>
              <a:round/>
              <a:headEnd type="none" w="med" len="med"/>
              <a:tailEnd type="none" w="med" len="med"/>
            </a:ln>
            <a:effectLst/>
            <a:extLst/>
          </p:spPr>
          <p:txBody>
            <a:bodyPr vert="horz" wrap="none" lIns="91440" tIns="45720" rIns="91440" bIns="4572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ja-JP" altLang="en-US" sz="1600" dirty="0" smtClean="0">
                  <a:latin typeface="メイリオ" panose="020B0604030504040204" pitchFamily="50" charset="-128"/>
                  <a:ea typeface="メイリオ" panose="020B0604030504040204" pitchFamily="50" charset="-128"/>
                </a:rPr>
                <a:t>○○市</a:t>
              </a:r>
              <a:endParaRPr kumimoji="1" lang="en-US" altLang="ja-JP" sz="1600" dirty="0" smtClean="0">
                <a:latin typeface="メイリオ" panose="020B0604030504040204" pitchFamily="50" charset="-128"/>
                <a:ea typeface="メイリオ" panose="020B0604030504040204" pitchFamily="50" charset="-128"/>
              </a:endParaRPr>
            </a:p>
          </p:txBody>
        </p:sp>
        <p:cxnSp>
          <p:nvCxnSpPr>
            <p:cNvPr id="142" name="直線矢印コネクタ 141"/>
            <p:cNvCxnSpPr/>
            <p:nvPr/>
          </p:nvCxnSpPr>
          <p:spPr>
            <a:xfrm flipH="1">
              <a:off x="4652770" y="7769434"/>
              <a:ext cx="694283" cy="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pic>
          <p:nvPicPr>
            <p:cNvPr id="143" name="図 142"/>
            <p:cNvPicPr>
              <a:picLocks noChangeAspect="1"/>
            </p:cNvPicPr>
            <p:nvPr/>
          </p:nvPicPr>
          <p:blipFill>
            <a:blip r:embed="rId6"/>
            <a:stretch>
              <a:fillRect/>
            </a:stretch>
          </p:blipFill>
          <p:spPr>
            <a:xfrm>
              <a:off x="5490925" y="7416253"/>
              <a:ext cx="593141" cy="497244"/>
            </a:xfrm>
            <a:prstGeom prst="rect">
              <a:avLst/>
            </a:prstGeom>
            <a:ln w="19050">
              <a:solidFill>
                <a:srgbClr val="33CCCC"/>
              </a:solidFill>
            </a:ln>
          </p:spPr>
        </p:pic>
        <p:sp>
          <p:nvSpPr>
            <p:cNvPr id="144" name="下矢印 143"/>
            <p:cNvSpPr/>
            <p:nvPr/>
          </p:nvSpPr>
          <p:spPr>
            <a:xfrm>
              <a:off x="4675304" y="7986034"/>
              <a:ext cx="765111" cy="259729"/>
            </a:xfrm>
            <a:prstGeom prst="downArrow">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51" name="テキスト ボックス 150"/>
          <p:cNvSpPr txBox="1"/>
          <p:nvPr/>
        </p:nvSpPr>
        <p:spPr>
          <a:xfrm>
            <a:off x="447516" y="2725406"/>
            <a:ext cx="4262078" cy="1031051"/>
          </a:xfrm>
          <a:prstGeom prst="rect">
            <a:avLst/>
          </a:prstGeom>
          <a:noFill/>
        </p:spPr>
        <p:txBody>
          <a:bodyPr wrap="square" rtlCol="0">
            <a:spAutoFit/>
          </a:bodyPr>
          <a:lstStyle/>
          <a:p>
            <a:pPr marL="177800" indent="-177800"/>
            <a:r>
              <a:rPr lang="ja-JP" altLang="en-US" sz="1400" dirty="0">
                <a:latin typeface="メイリオ" panose="020B0604030504040204" pitchFamily="50" charset="-128"/>
                <a:ea typeface="メイリオ" panose="020B0604030504040204" pitchFamily="50" charset="-128"/>
              </a:rPr>
              <a:t>○現地会場（釜石市民ホール）「ギャラリー」にて自治体の展示ブースを設置。</a:t>
            </a:r>
            <a:endParaRPr lang="en-US" altLang="ja-JP" sz="1400" dirty="0">
              <a:latin typeface="メイリオ" panose="020B0604030504040204" pitchFamily="50" charset="-128"/>
              <a:ea typeface="メイリオ" panose="020B0604030504040204" pitchFamily="50" charset="-128"/>
            </a:endParaRPr>
          </a:p>
          <a:p>
            <a:pPr marL="177800" indent="-177800">
              <a:spcBef>
                <a:spcPts val="600"/>
              </a:spcBef>
            </a:pPr>
            <a:r>
              <a:rPr lang="ja-JP" altLang="en-US" sz="1400" dirty="0">
                <a:latin typeface="メイリオ" panose="020B0604030504040204" pitchFamily="50" charset="-128"/>
                <a:ea typeface="メイリオ" panose="020B0604030504040204" pitchFamily="50" charset="-128"/>
              </a:rPr>
              <a:t>○ブースにて、自治体と企業の方で１対１で面談が可能。</a:t>
            </a:r>
            <a:endParaRPr lang="en-US" altLang="ja-JP" sz="1400" dirty="0">
              <a:latin typeface="メイリオ" panose="020B0604030504040204" pitchFamily="50" charset="-128"/>
              <a:ea typeface="メイリオ" panose="020B0604030504040204" pitchFamily="50" charset="-128"/>
            </a:endParaRPr>
          </a:p>
        </p:txBody>
      </p:sp>
      <p:sp>
        <p:nvSpPr>
          <p:cNvPr id="152" name="テキスト ボックス 151"/>
          <p:cNvSpPr txBox="1"/>
          <p:nvPr/>
        </p:nvSpPr>
        <p:spPr>
          <a:xfrm>
            <a:off x="4990221" y="2725406"/>
            <a:ext cx="4383877" cy="815608"/>
          </a:xfrm>
          <a:prstGeom prst="rect">
            <a:avLst/>
          </a:prstGeom>
          <a:noFill/>
        </p:spPr>
        <p:txBody>
          <a:bodyPr wrap="square" rtlCol="0">
            <a:spAutoFit/>
          </a:bodyPr>
          <a:lstStyle/>
          <a:p>
            <a:pPr marL="177800" indent="-177800"/>
            <a:r>
              <a:rPr lang="ja-JP" altLang="en-US" sz="1400" dirty="0">
                <a:latin typeface="メイリオ" panose="020B0604030504040204" pitchFamily="50" charset="-128"/>
                <a:ea typeface="メイリオ" panose="020B0604030504040204" pitchFamily="50" charset="-128"/>
              </a:rPr>
              <a:t>○ブレイクアウトルームごとに自治体の部屋を設置</a:t>
            </a:r>
            <a:r>
              <a:rPr lang="ja-JP" altLang="en-US" sz="1400" dirty="0" smtClean="0">
                <a:latin typeface="メイリオ" panose="020B0604030504040204" pitchFamily="50" charset="-128"/>
                <a:ea typeface="メイリオ" panose="020B0604030504040204" pitchFamily="50" charset="-128"/>
              </a:rPr>
              <a:t>。</a:t>
            </a:r>
            <a:endParaRPr lang="en-US" altLang="ja-JP" sz="1400" dirty="0" smtClean="0">
              <a:latin typeface="メイリオ" panose="020B0604030504040204" pitchFamily="50" charset="-128"/>
              <a:ea typeface="メイリオ" panose="020B0604030504040204" pitchFamily="50" charset="-128"/>
            </a:endParaRPr>
          </a:p>
          <a:p>
            <a:pPr marL="177800" indent="-177800">
              <a:spcBef>
                <a:spcPts val="600"/>
              </a:spcBef>
            </a:pPr>
            <a:r>
              <a:rPr lang="ja-JP" altLang="en-US" sz="1400" dirty="0" smtClean="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決められた時間になったら、企業がブレイクアウトルームに入室し、各部屋で個別に面談が可能。</a:t>
            </a:r>
            <a:endParaRPr lang="en-US" altLang="ja-JP" sz="1400" dirty="0">
              <a:latin typeface="メイリオ" panose="020B0604030504040204" pitchFamily="50" charset="-128"/>
              <a:ea typeface="メイリオ" panose="020B0604030504040204" pitchFamily="50" charset="-128"/>
            </a:endParaRPr>
          </a:p>
        </p:txBody>
      </p:sp>
      <p:sp>
        <p:nvSpPr>
          <p:cNvPr id="155" name="正方形/長方形 154"/>
          <p:cNvSpPr/>
          <p:nvPr/>
        </p:nvSpPr>
        <p:spPr>
          <a:xfrm>
            <a:off x="5493063" y="3626019"/>
            <a:ext cx="1877437" cy="276999"/>
          </a:xfrm>
          <a:prstGeom prst="rect">
            <a:avLst/>
          </a:prstGeom>
        </p:spPr>
        <p:txBody>
          <a:bodyPr wrap="none">
            <a:spAutoFit/>
          </a:bodyPr>
          <a:lstStyle/>
          <a:p>
            <a:r>
              <a:rPr kumimoji="1" lang="ja-JP" altLang="en-US" sz="1200" dirty="0">
                <a:latin typeface="メイリオ" panose="020B0604030504040204" pitchFamily="50" charset="-128"/>
                <a:ea typeface="メイリオ" panose="020B0604030504040204" pitchFamily="50" charset="-128"/>
              </a:rPr>
              <a:t>ブレイクアウトルーム　</a:t>
            </a:r>
            <a:endParaRPr lang="ja-JP" altLang="en-US" sz="1200" dirty="0"/>
          </a:p>
        </p:txBody>
      </p:sp>
      <p:cxnSp>
        <p:nvCxnSpPr>
          <p:cNvPr id="156" name="直線コネクタ 155"/>
          <p:cNvCxnSpPr/>
          <p:nvPr/>
        </p:nvCxnSpPr>
        <p:spPr>
          <a:xfrm>
            <a:off x="4739315" y="2419529"/>
            <a:ext cx="0" cy="4421469"/>
          </a:xfrm>
          <a:prstGeom prst="line">
            <a:avLst/>
          </a:prstGeom>
          <a:ln w="19050">
            <a:solidFill>
              <a:schemeClr val="accent5"/>
            </a:solidFill>
            <a:prstDash val="sysDash"/>
          </a:ln>
        </p:spPr>
        <p:style>
          <a:lnRef idx="1">
            <a:schemeClr val="accent1"/>
          </a:lnRef>
          <a:fillRef idx="0">
            <a:schemeClr val="accent1"/>
          </a:fillRef>
          <a:effectRef idx="0">
            <a:schemeClr val="accent1"/>
          </a:effectRef>
          <a:fontRef idx="minor">
            <a:schemeClr val="tx1"/>
          </a:fontRef>
        </p:style>
      </p:cxnSp>
      <p:sp>
        <p:nvSpPr>
          <p:cNvPr id="35" name="正方形/長方形 34"/>
          <p:cNvSpPr/>
          <p:nvPr/>
        </p:nvSpPr>
        <p:spPr>
          <a:xfrm>
            <a:off x="7997762" y="3612854"/>
            <a:ext cx="1107996" cy="276999"/>
          </a:xfrm>
          <a:prstGeom prst="rect">
            <a:avLst/>
          </a:prstGeom>
        </p:spPr>
        <p:txBody>
          <a:bodyPr wrap="none">
            <a:spAutoFit/>
          </a:bodyPr>
          <a:lstStyle/>
          <a:p>
            <a:r>
              <a:rPr kumimoji="1" lang="ja-JP" altLang="en-US" sz="1200" dirty="0" smtClean="0">
                <a:latin typeface="メイリオ" panose="020B0604030504040204" pitchFamily="50" charset="-128"/>
                <a:ea typeface="メイリオ" panose="020B0604030504040204" pitchFamily="50" charset="-128"/>
              </a:rPr>
              <a:t>企業参加者</a:t>
            </a:r>
            <a:r>
              <a:rPr kumimoji="1" lang="ja-JP" altLang="en-US" sz="1200" dirty="0">
                <a:latin typeface="メイリオ" panose="020B0604030504040204" pitchFamily="50" charset="-128"/>
                <a:ea typeface="メイリオ" panose="020B0604030504040204" pitchFamily="50" charset="-128"/>
              </a:rPr>
              <a:t>　</a:t>
            </a:r>
            <a:endParaRPr lang="ja-JP" altLang="en-US" sz="1200" dirty="0"/>
          </a:p>
        </p:txBody>
      </p:sp>
      <p:sp>
        <p:nvSpPr>
          <p:cNvPr id="36" name="正方形/長方形 35"/>
          <p:cNvSpPr/>
          <p:nvPr/>
        </p:nvSpPr>
        <p:spPr>
          <a:xfrm>
            <a:off x="7182159" y="4070056"/>
            <a:ext cx="646331" cy="276999"/>
          </a:xfrm>
          <a:prstGeom prst="rect">
            <a:avLst/>
          </a:prstGeom>
        </p:spPr>
        <p:txBody>
          <a:bodyPr wrap="none">
            <a:spAutoFit/>
          </a:bodyPr>
          <a:lstStyle/>
          <a:p>
            <a:r>
              <a:rPr lang="ja-JP" altLang="en-US" sz="1200" dirty="0">
                <a:latin typeface="メイリオ" panose="020B0604030504040204" pitchFamily="50" charset="-128"/>
                <a:ea typeface="メイリオ" panose="020B0604030504040204" pitchFamily="50" charset="-128"/>
              </a:rPr>
              <a:t>参加</a:t>
            </a:r>
            <a:r>
              <a:rPr kumimoji="1" lang="ja-JP" altLang="en-US" sz="1200" dirty="0">
                <a:latin typeface="メイリオ" panose="020B0604030504040204" pitchFamily="50" charset="-128"/>
                <a:ea typeface="メイリオ" panose="020B0604030504040204" pitchFamily="50" charset="-128"/>
              </a:rPr>
              <a:t>　</a:t>
            </a:r>
            <a:endParaRPr lang="ja-JP" altLang="en-US" sz="1200" dirty="0"/>
          </a:p>
        </p:txBody>
      </p:sp>
      <p:sp>
        <p:nvSpPr>
          <p:cNvPr id="37" name="正方形/長方形 36"/>
          <p:cNvSpPr/>
          <p:nvPr/>
        </p:nvSpPr>
        <p:spPr>
          <a:xfrm>
            <a:off x="3300432" y="4447063"/>
            <a:ext cx="1107996" cy="276999"/>
          </a:xfrm>
          <a:prstGeom prst="rect">
            <a:avLst/>
          </a:prstGeom>
        </p:spPr>
        <p:txBody>
          <a:bodyPr wrap="none">
            <a:spAutoFit/>
          </a:bodyPr>
          <a:lstStyle/>
          <a:p>
            <a:r>
              <a:rPr kumimoji="1" lang="ja-JP" altLang="en-US" sz="1200" dirty="0" smtClean="0">
                <a:latin typeface="メイリオ" panose="020B0604030504040204" pitchFamily="50" charset="-128"/>
                <a:ea typeface="メイリオ" panose="020B0604030504040204" pitchFamily="50" charset="-128"/>
              </a:rPr>
              <a:t>企業参加者</a:t>
            </a:r>
            <a:r>
              <a:rPr kumimoji="1" lang="ja-JP" altLang="en-US" sz="1200" dirty="0">
                <a:latin typeface="メイリオ" panose="020B0604030504040204" pitchFamily="50" charset="-128"/>
                <a:ea typeface="メイリオ" panose="020B0604030504040204" pitchFamily="50" charset="-128"/>
              </a:rPr>
              <a:t>　</a:t>
            </a:r>
            <a:endParaRPr lang="ja-JP" altLang="en-US" sz="1200" dirty="0"/>
          </a:p>
        </p:txBody>
      </p:sp>
      <p:sp>
        <p:nvSpPr>
          <p:cNvPr id="2" name="角丸四角形吹き出し 1"/>
          <p:cNvSpPr/>
          <p:nvPr/>
        </p:nvSpPr>
        <p:spPr>
          <a:xfrm>
            <a:off x="7375458" y="323410"/>
            <a:ext cx="1788108" cy="411568"/>
          </a:xfrm>
          <a:prstGeom prst="wedgeRoundRectCallout">
            <a:avLst>
              <a:gd name="adj1" fmla="val -64666"/>
              <a:gd name="adj2" fmla="val -36953"/>
              <a:gd name="adj3" fmla="val 16667"/>
            </a:avLst>
          </a:prstGeom>
          <a:solidFill>
            <a:schemeClr val="bg1"/>
          </a:solidFill>
          <a:ln w="19050">
            <a:solidFill>
              <a:srgbClr val="004697"/>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1600" dirty="0">
                <a:solidFill>
                  <a:schemeClr val="tx1"/>
                </a:solidFill>
                <a:latin typeface="Meiryo UI" panose="020B0604030504040204" pitchFamily="50" charset="-128"/>
                <a:ea typeface="Meiryo UI" panose="020B0604030504040204" pitchFamily="50" charset="-128"/>
              </a:rPr>
              <a:t>12</a:t>
            </a:r>
            <a:r>
              <a:rPr lang="ja-JP" altLang="en-US" sz="1600" dirty="0">
                <a:solidFill>
                  <a:schemeClr val="tx1"/>
                </a:solidFill>
                <a:latin typeface="Meiryo UI" panose="020B0604030504040204" pitchFamily="50" charset="-128"/>
                <a:ea typeface="Meiryo UI" panose="020B0604030504040204" pitchFamily="50" charset="-128"/>
              </a:rPr>
              <a:t>：</a:t>
            </a:r>
            <a:r>
              <a:rPr lang="en-US" altLang="ja-JP" sz="1600" dirty="0">
                <a:solidFill>
                  <a:schemeClr val="tx1"/>
                </a:solidFill>
                <a:latin typeface="Meiryo UI" panose="020B0604030504040204" pitchFamily="50" charset="-128"/>
                <a:ea typeface="Meiryo UI" panose="020B0604030504040204" pitchFamily="50" charset="-128"/>
              </a:rPr>
              <a:t>50</a:t>
            </a:r>
            <a:r>
              <a:rPr lang="ja-JP" altLang="en-US" sz="1600" dirty="0">
                <a:solidFill>
                  <a:schemeClr val="tx1"/>
                </a:solidFill>
                <a:latin typeface="Meiryo UI" panose="020B0604030504040204" pitchFamily="50" charset="-128"/>
                <a:ea typeface="Meiryo UI" panose="020B0604030504040204" pitchFamily="50" charset="-128"/>
              </a:rPr>
              <a:t>～</a:t>
            </a:r>
            <a:r>
              <a:rPr lang="en-US" altLang="ja-JP" sz="1600" dirty="0">
                <a:solidFill>
                  <a:schemeClr val="tx1"/>
                </a:solidFill>
                <a:latin typeface="Meiryo UI" panose="020B0604030504040204" pitchFamily="50" charset="-128"/>
                <a:ea typeface="Meiryo UI" panose="020B0604030504040204" pitchFamily="50" charset="-128"/>
              </a:rPr>
              <a:t>13</a:t>
            </a:r>
            <a:r>
              <a:rPr lang="ja-JP" altLang="en-US" sz="1600" dirty="0">
                <a:solidFill>
                  <a:schemeClr val="tx1"/>
                </a:solidFill>
                <a:latin typeface="Meiryo UI" panose="020B0604030504040204" pitchFamily="50" charset="-128"/>
                <a:ea typeface="Meiryo UI" panose="020B0604030504040204" pitchFamily="50" charset="-128"/>
              </a:rPr>
              <a:t>：</a:t>
            </a:r>
            <a:r>
              <a:rPr lang="en-US" altLang="ja-JP" sz="1600" dirty="0" smtClean="0">
                <a:solidFill>
                  <a:schemeClr val="tx1"/>
                </a:solidFill>
                <a:latin typeface="Meiryo UI" panose="020B0604030504040204" pitchFamily="50" charset="-128"/>
                <a:ea typeface="Meiryo UI" panose="020B0604030504040204" pitchFamily="50" charset="-128"/>
              </a:rPr>
              <a:t>50</a:t>
            </a:r>
            <a:endParaRPr lang="ja-JP" altLang="en-US" sz="16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1965084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0" name="正方形/長方形 33"/>
          <p:cNvSpPr/>
          <p:nvPr/>
        </p:nvSpPr>
        <p:spPr>
          <a:xfrm>
            <a:off x="0" y="0"/>
            <a:ext cx="9906000" cy="465826"/>
          </a:xfrm>
          <a:prstGeom prst="rect">
            <a:avLst/>
          </a:prstGeom>
          <a:gradFill flip="none" rotWithShape="1">
            <a:gsLst>
              <a:gs pos="0">
                <a:srgbClr val="004697">
                  <a:shade val="30000"/>
                  <a:satMod val="115000"/>
                </a:srgbClr>
              </a:gs>
              <a:gs pos="50000">
                <a:srgbClr val="004697">
                  <a:shade val="67500"/>
                  <a:satMod val="115000"/>
                </a:srgbClr>
              </a:gs>
              <a:gs pos="100000">
                <a:srgbClr val="004697">
                  <a:shade val="100000"/>
                  <a:satMod val="115000"/>
                </a:srgbClr>
              </a:gs>
            </a:gsLst>
            <a:lin ang="2700000" scaled="1"/>
            <a:tileRect/>
          </a:gradFill>
          <a:ln w="9525" cap="flat" cmpd="sng" algn="ctr">
            <a:solidFill>
              <a:schemeClr val="tx1">
                <a:lumMod val="65000"/>
                <a:lumOff val="35000"/>
              </a:schemeClr>
            </a:solidFill>
            <a:prstDash val="solid"/>
          </a:ln>
          <a:effectLst>
            <a:outerShdw blurRad="40000" dist="20000" dir="5400000" rotWithShape="0">
              <a:srgbClr val="000000">
                <a:alpha val="38000"/>
              </a:srgbClr>
            </a:outerShdw>
          </a:effectLst>
        </p:spPr>
        <p:txBody>
          <a:bodyPr tIns="108000" rtlCol="0" anchor="ctr" anchorCtr="0"/>
          <a:lstStyle/>
          <a:p>
            <a:pPr algn="ctr" defTabSz="857982" fontAlgn="base">
              <a:spcBef>
                <a:spcPct val="0"/>
              </a:spcBef>
              <a:spcAft>
                <a:spcPct val="0"/>
              </a:spcAft>
            </a:pPr>
            <a:r>
              <a:rPr lang="ja-JP" altLang="en-US" sz="2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第２部「個別相談会」</a:t>
            </a:r>
            <a:r>
              <a:rPr lang="ja-JP" altLang="en-US" sz="2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時間割</a:t>
            </a:r>
            <a:endParaRPr lang="ja-JP" altLang="en-US" sz="2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6" name="テキスト ボックス 25"/>
          <p:cNvSpPr txBox="1"/>
          <p:nvPr/>
        </p:nvSpPr>
        <p:spPr>
          <a:xfrm>
            <a:off x="9236364" y="16640"/>
            <a:ext cx="596838" cy="369204"/>
          </a:xfrm>
          <a:prstGeom prst="rect">
            <a:avLst/>
          </a:prstGeom>
          <a:solidFill>
            <a:schemeClr val="bg1"/>
          </a:solidFill>
          <a:ln>
            <a:solidFill>
              <a:schemeClr val="tx1"/>
            </a:solidFill>
          </a:ln>
        </p:spPr>
        <p:txBody>
          <a:bodyPr wrap="square" rtlCol="0">
            <a:spAutoFit/>
          </a:bodyPr>
          <a:lstStyle/>
          <a:p>
            <a:pPr algn="ctr"/>
            <a:r>
              <a:rPr lang="ja-JP" altLang="en-US" dirty="0"/>
              <a:t>②</a:t>
            </a:r>
            <a:endParaRPr kumimoji="1" lang="ja-JP" altLang="en-US" dirty="0"/>
          </a:p>
        </p:txBody>
      </p:sp>
      <p:sp>
        <p:nvSpPr>
          <p:cNvPr id="89" name="四角形: 角を丸くする 32">
            <a:extLst>
              <a:ext uri="{FF2B5EF4-FFF2-40B4-BE49-F238E27FC236}">
                <a16:creationId xmlns:a16="http://schemas.microsoft.com/office/drawing/2014/main" id="{F575D44C-8792-4274-974B-F2A753CDE4A4}"/>
              </a:ext>
            </a:extLst>
          </p:cNvPr>
          <p:cNvSpPr/>
          <p:nvPr/>
        </p:nvSpPr>
        <p:spPr>
          <a:xfrm>
            <a:off x="245536" y="677911"/>
            <a:ext cx="1784817" cy="302579"/>
          </a:xfrm>
          <a:prstGeom prst="roundRect">
            <a:avLst>
              <a:gd name="adj" fmla="val 50000"/>
            </a:avLst>
          </a:prstGeom>
          <a:solidFill>
            <a:schemeClr val="bg1"/>
          </a:solidFill>
          <a:ln>
            <a:solidFill>
              <a:srgbClr val="0046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srgbClr val="004697"/>
                </a:solidFill>
                <a:effectLst/>
                <a:uLnTx/>
                <a:uFillTx/>
                <a:latin typeface="游ゴシック" panose="020F0502020204030204"/>
                <a:ea typeface="游ゴシック" panose="020B0400000000000000" pitchFamily="50" charset="-128"/>
                <a:cs typeface="+mn-cs"/>
              </a:rPr>
              <a:t>現地</a:t>
            </a:r>
            <a:r>
              <a:rPr lang="ja-JP" altLang="en-US" sz="1200" b="1" dirty="0">
                <a:solidFill>
                  <a:srgbClr val="004697"/>
                </a:solidFill>
                <a:latin typeface="游ゴシック" panose="020F0502020204030204"/>
                <a:ea typeface="游ゴシック" panose="020B0400000000000000" pitchFamily="50" charset="-128"/>
              </a:rPr>
              <a:t>ブース</a:t>
            </a:r>
            <a:endParaRPr kumimoji="1" lang="en-US" altLang="ja-JP" sz="1200" b="1" i="0" u="none" strike="noStrike" kern="1200" cap="none" spc="0" normalizeH="0" baseline="0" noProof="0" dirty="0" smtClean="0">
              <a:ln>
                <a:noFill/>
              </a:ln>
              <a:solidFill>
                <a:srgbClr val="004697"/>
              </a:solidFill>
              <a:effectLst/>
              <a:uLnTx/>
              <a:uFillTx/>
              <a:latin typeface="游ゴシック" panose="020F0502020204030204"/>
              <a:ea typeface="游ゴシック" panose="020B0400000000000000" pitchFamily="50" charset="-128"/>
              <a:cs typeface="+mn-cs"/>
            </a:endParaRPr>
          </a:p>
        </p:txBody>
      </p:sp>
      <p:graphicFrame>
        <p:nvGraphicFramePr>
          <p:cNvPr id="2" name="表 1"/>
          <p:cNvGraphicFramePr>
            <a:graphicFrameLocks noGrp="1"/>
          </p:cNvGraphicFramePr>
          <p:nvPr>
            <p:extLst>
              <p:ext uri="{D42A27DB-BD31-4B8C-83A1-F6EECF244321}">
                <p14:modId xmlns:p14="http://schemas.microsoft.com/office/powerpoint/2010/main" val="2107427831"/>
              </p:ext>
            </p:extLst>
          </p:nvPr>
        </p:nvGraphicFramePr>
        <p:xfrm>
          <a:off x="146649" y="1196605"/>
          <a:ext cx="9583945" cy="2297096"/>
        </p:xfrm>
        <a:graphic>
          <a:graphicData uri="http://schemas.openxmlformats.org/drawingml/2006/table">
            <a:tbl>
              <a:tblPr firstRow="1" bandRow="1">
                <a:tableStyleId>{5C22544A-7EE6-4342-B048-85BDC9FD1C3A}</a:tableStyleId>
              </a:tblPr>
              <a:tblGrid>
                <a:gridCol w="1673525">
                  <a:extLst>
                    <a:ext uri="{9D8B030D-6E8A-4147-A177-3AD203B41FA5}">
                      <a16:colId xmlns:a16="http://schemas.microsoft.com/office/drawing/2014/main" val="3261892252"/>
                    </a:ext>
                  </a:extLst>
                </a:gridCol>
                <a:gridCol w="1582084">
                  <a:extLst>
                    <a:ext uri="{9D8B030D-6E8A-4147-A177-3AD203B41FA5}">
                      <a16:colId xmlns:a16="http://schemas.microsoft.com/office/drawing/2014/main" val="2698503255"/>
                    </a:ext>
                  </a:extLst>
                </a:gridCol>
                <a:gridCol w="1582084">
                  <a:extLst>
                    <a:ext uri="{9D8B030D-6E8A-4147-A177-3AD203B41FA5}">
                      <a16:colId xmlns:a16="http://schemas.microsoft.com/office/drawing/2014/main" val="724362374"/>
                    </a:ext>
                  </a:extLst>
                </a:gridCol>
                <a:gridCol w="1582084">
                  <a:extLst>
                    <a:ext uri="{9D8B030D-6E8A-4147-A177-3AD203B41FA5}">
                      <a16:colId xmlns:a16="http://schemas.microsoft.com/office/drawing/2014/main" val="387958753"/>
                    </a:ext>
                  </a:extLst>
                </a:gridCol>
                <a:gridCol w="1582084">
                  <a:extLst>
                    <a:ext uri="{9D8B030D-6E8A-4147-A177-3AD203B41FA5}">
                      <a16:colId xmlns:a16="http://schemas.microsoft.com/office/drawing/2014/main" val="144323274"/>
                    </a:ext>
                  </a:extLst>
                </a:gridCol>
                <a:gridCol w="1582084">
                  <a:extLst>
                    <a:ext uri="{9D8B030D-6E8A-4147-A177-3AD203B41FA5}">
                      <a16:colId xmlns:a16="http://schemas.microsoft.com/office/drawing/2014/main" val="3721872035"/>
                    </a:ext>
                  </a:extLst>
                </a:gridCol>
              </a:tblGrid>
              <a:tr h="614972">
                <a:tc>
                  <a:txBody>
                    <a:bodyPr/>
                    <a:lstStyle/>
                    <a:p>
                      <a:endParaRPr kumimoji="1" lang="ja-JP" altLang="en-US" dirty="0">
                        <a:latin typeface="Meiryo UI" panose="020B0604030504040204" pitchFamily="50" charset="-128"/>
                        <a:ea typeface="Meiryo UI" panose="020B0604030504040204" pitchFamily="50" charset="-128"/>
                      </a:endParaRPr>
                    </a:p>
                  </a:txBody>
                  <a:tcPr>
                    <a:solidFill>
                      <a:srgbClr val="004697"/>
                    </a:solidFill>
                  </a:tcPr>
                </a:tc>
                <a:tc>
                  <a:txBody>
                    <a:bodyPr/>
                    <a:lstStyle/>
                    <a:p>
                      <a:pPr algn="ctr"/>
                      <a:r>
                        <a:rPr kumimoji="1" lang="ja-JP" altLang="en-US" sz="1600" b="1" dirty="0" smtClean="0">
                          <a:latin typeface="Meiryo UI" panose="020B0604030504040204" pitchFamily="50" charset="-128"/>
                          <a:ea typeface="Meiryo UI" panose="020B0604030504040204" pitchFamily="50" charset="-128"/>
                        </a:rPr>
                        <a:t>岩手県</a:t>
                      </a:r>
                      <a:endParaRPr kumimoji="1" lang="ja-JP" altLang="en-US" sz="1600" b="1" dirty="0">
                        <a:latin typeface="Meiryo UI" panose="020B0604030504040204" pitchFamily="50" charset="-128"/>
                        <a:ea typeface="Meiryo UI" panose="020B0604030504040204" pitchFamily="50" charset="-128"/>
                      </a:endParaRPr>
                    </a:p>
                  </a:txBody>
                  <a:tcPr anchor="ctr">
                    <a:solidFill>
                      <a:srgbClr val="004697"/>
                    </a:solidFill>
                  </a:tcPr>
                </a:tc>
                <a:tc>
                  <a:txBody>
                    <a:bodyPr/>
                    <a:lstStyle/>
                    <a:p>
                      <a:pPr algn="ctr"/>
                      <a:r>
                        <a:rPr kumimoji="1" lang="ja-JP" altLang="en-US" sz="1600" b="1" dirty="0" smtClean="0">
                          <a:latin typeface="Meiryo UI" panose="020B0604030504040204" pitchFamily="50" charset="-128"/>
                          <a:ea typeface="Meiryo UI" panose="020B0604030504040204" pitchFamily="50" charset="-128"/>
                        </a:rPr>
                        <a:t>岩手県</a:t>
                      </a:r>
                      <a:endParaRPr kumimoji="1" lang="en-US" altLang="ja-JP" sz="1600" b="1" dirty="0" smtClean="0">
                        <a:latin typeface="Meiryo UI" panose="020B0604030504040204" pitchFamily="50" charset="-128"/>
                        <a:ea typeface="Meiryo UI" panose="020B0604030504040204" pitchFamily="50" charset="-128"/>
                      </a:endParaRPr>
                    </a:p>
                    <a:p>
                      <a:pPr algn="ctr"/>
                      <a:r>
                        <a:rPr kumimoji="1" lang="ja-JP" altLang="en-US" sz="1600" b="1" dirty="0" smtClean="0">
                          <a:latin typeface="Meiryo UI" panose="020B0604030504040204" pitchFamily="50" charset="-128"/>
                          <a:ea typeface="Meiryo UI" panose="020B0604030504040204" pitchFamily="50" charset="-128"/>
                        </a:rPr>
                        <a:t>釜石市</a:t>
                      </a:r>
                      <a:endParaRPr kumimoji="1" lang="ja-JP" altLang="en-US" sz="1600" b="1" dirty="0">
                        <a:latin typeface="Meiryo UI" panose="020B0604030504040204" pitchFamily="50" charset="-128"/>
                        <a:ea typeface="Meiryo UI" panose="020B0604030504040204" pitchFamily="50" charset="-128"/>
                      </a:endParaRPr>
                    </a:p>
                  </a:txBody>
                  <a:tcPr anchor="ctr">
                    <a:solidFill>
                      <a:srgbClr val="004697"/>
                    </a:solidFill>
                  </a:tcPr>
                </a:tc>
                <a:tc>
                  <a:txBody>
                    <a:bodyPr/>
                    <a:lstStyle/>
                    <a:p>
                      <a:pPr algn="ctr"/>
                      <a:r>
                        <a:rPr kumimoji="1" lang="ja-JP" altLang="en-US" sz="1600" b="1" dirty="0" smtClean="0">
                          <a:latin typeface="Meiryo UI" panose="020B0604030504040204" pitchFamily="50" charset="-128"/>
                          <a:ea typeface="Meiryo UI" panose="020B0604030504040204" pitchFamily="50" charset="-128"/>
                        </a:rPr>
                        <a:t>岩手県</a:t>
                      </a:r>
                      <a:endParaRPr kumimoji="1" lang="en-US" altLang="ja-JP" sz="1600" b="1" dirty="0" smtClean="0">
                        <a:latin typeface="Meiryo UI" panose="020B0604030504040204" pitchFamily="50" charset="-128"/>
                        <a:ea typeface="Meiryo UI" panose="020B0604030504040204" pitchFamily="50" charset="-128"/>
                      </a:endParaRPr>
                    </a:p>
                    <a:p>
                      <a:pPr algn="ctr"/>
                      <a:r>
                        <a:rPr kumimoji="1" lang="ja-JP" altLang="en-US" sz="1600" b="1" dirty="0" smtClean="0">
                          <a:latin typeface="Meiryo UI" panose="020B0604030504040204" pitchFamily="50" charset="-128"/>
                          <a:ea typeface="Meiryo UI" panose="020B0604030504040204" pitchFamily="50" charset="-128"/>
                        </a:rPr>
                        <a:t>矢巾町</a:t>
                      </a:r>
                      <a:endParaRPr kumimoji="1" lang="ja-JP" altLang="en-US" sz="1600" b="1" dirty="0">
                        <a:latin typeface="Meiryo UI" panose="020B0604030504040204" pitchFamily="50" charset="-128"/>
                        <a:ea typeface="Meiryo UI" panose="020B0604030504040204" pitchFamily="50" charset="-128"/>
                      </a:endParaRPr>
                    </a:p>
                  </a:txBody>
                  <a:tcPr anchor="ctr">
                    <a:solidFill>
                      <a:srgbClr val="004697"/>
                    </a:solidFill>
                  </a:tcPr>
                </a:tc>
                <a:tc>
                  <a:txBody>
                    <a:bodyPr/>
                    <a:lstStyle/>
                    <a:p>
                      <a:pPr algn="ctr"/>
                      <a:r>
                        <a:rPr kumimoji="1" lang="ja-JP" altLang="en-US" sz="1600" b="1" dirty="0" smtClean="0">
                          <a:latin typeface="Meiryo UI" panose="020B0604030504040204" pitchFamily="50" charset="-128"/>
                          <a:ea typeface="Meiryo UI" panose="020B0604030504040204" pitchFamily="50" charset="-128"/>
                        </a:rPr>
                        <a:t>岩手県</a:t>
                      </a:r>
                      <a:endParaRPr kumimoji="1" lang="en-US" altLang="ja-JP" sz="1600" b="1" dirty="0" smtClean="0">
                        <a:latin typeface="Meiryo UI" panose="020B0604030504040204" pitchFamily="50" charset="-128"/>
                        <a:ea typeface="Meiryo UI" panose="020B0604030504040204" pitchFamily="50" charset="-128"/>
                      </a:endParaRPr>
                    </a:p>
                    <a:p>
                      <a:pPr algn="ctr"/>
                      <a:r>
                        <a:rPr kumimoji="1" lang="ja-JP" altLang="en-US" sz="1600" b="1" dirty="0" smtClean="0">
                          <a:latin typeface="Meiryo UI" panose="020B0604030504040204" pitchFamily="50" charset="-128"/>
                          <a:ea typeface="Meiryo UI" panose="020B0604030504040204" pitchFamily="50" charset="-128"/>
                        </a:rPr>
                        <a:t>岩泉町</a:t>
                      </a:r>
                      <a:endParaRPr kumimoji="1" lang="ja-JP" altLang="en-US" sz="1600" b="1" dirty="0">
                        <a:latin typeface="Meiryo UI" panose="020B0604030504040204" pitchFamily="50" charset="-128"/>
                        <a:ea typeface="Meiryo UI" panose="020B0604030504040204" pitchFamily="50" charset="-128"/>
                      </a:endParaRPr>
                    </a:p>
                  </a:txBody>
                  <a:tcPr anchor="ctr">
                    <a:solidFill>
                      <a:srgbClr val="004697"/>
                    </a:solidFill>
                  </a:tcPr>
                </a:tc>
                <a:tc>
                  <a:txBody>
                    <a:bodyPr/>
                    <a:lstStyle/>
                    <a:p>
                      <a:pPr algn="ctr"/>
                      <a:r>
                        <a:rPr kumimoji="1" lang="ja-JP" altLang="en-US" sz="1600" b="1" dirty="0" smtClean="0">
                          <a:latin typeface="Meiryo UI" panose="020B0604030504040204" pitchFamily="50" charset="-128"/>
                          <a:ea typeface="Meiryo UI" panose="020B0604030504040204" pitchFamily="50" charset="-128"/>
                        </a:rPr>
                        <a:t>宮城県</a:t>
                      </a:r>
                      <a:endParaRPr kumimoji="1" lang="en-US" altLang="ja-JP" sz="1600" b="1" dirty="0" smtClean="0">
                        <a:latin typeface="Meiryo UI" panose="020B0604030504040204" pitchFamily="50" charset="-128"/>
                        <a:ea typeface="Meiryo UI" panose="020B0604030504040204" pitchFamily="50" charset="-128"/>
                      </a:endParaRPr>
                    </a:p>
                    <a:p>
                      <a:pPr algn="ctr"/>
                      <a:r>
                        <a:rPr kumimoji="1" lang="ja-JP" altLang="en-US" sz="1600" b="1" dirty="0" smtClean="0">
                          <a:latin typeface="Meiryo UI" panose="020B0604030504040204" pitchFamily="50" charset="-128"/>
                          <a:ea typeface="Meiryo UI" panose="020B0604030504040204" pitchFamily="50" charset="-128"/>
                        </a:rPr>
                        <a:t>気仙沼市</a:t>
                      </a:r>
                      <a:endParaRPr kumimoji="1" lang="ja-JP" altLang="en-US" sz="1600" b="1" dirty="0">
                        <a:latin typeface="Meiryo UI" panose="020B0604030504040204" pitchFamily="50" charset="-128"/>
                        <a:ea typeface="Meiryo UI" panose="020B0604030504040204" pitchFamily="50" charset="-128"/>
                      </a:endParaRPr>
                    </a:p>
                  </a:txBody>
                  <a:tcPr anchor="ctr">
                    <a:solidFill>
                      <a:srgbClr val="004697"/>
                    </a:solidFill>
                  </a:tcPr>
                </a:tc>
                <a:extLst>
                  <a:ext uri="{0D108BD9-81ED-4DB2-BD59-A6C34878D82A}">
                    <a16:rowId xmlns:a16="http://schemas.microsoft.com/office/drawing/2014/main" val="3596068712"/>
                  </a:ext>
                </a:extLst>
              </a:tr>
              <a:tr h="560708">
                <a:tc>
                  <a:txBody>
                    <a:bodyPr/>
                    <a:lstStyle/>
                    <a:p>
                      <a:pPr algn="ctr"/>
                      <a:r>
                        <a:rPr kumimoji="1" lang="en-US" altLang="ja-JP" sz="1600" dirty="0" smtClean="0">
                          <a:latin typeface="Meiryo UI" panose="020B0604030504040204" pitchFamily="50" charset="-128"/>
                          <a:ea typeface="Meiryo UI" panose="020B0604030504040204" pitchFamily="50" charset="-128"/>
                        </a:rPr>
                        <a:t>12:50</a:t>
                      </a:r>
                      <a:r>
                        <a:rPr kumimoji="1" lang="ja-JP" altLang="en-US" sz="1600" dirty="0" smtClean="0">
                          <a:latin typeface="Meiryo UI" panose="020B0604030504040204" pitchFamily="50" charset="-128"/>
                          <a:ea typeface="Meiryo UI" panose="020B0604030504040204" pitchFamily="50" charset="-128"/>
                        </a:rPr>
                        <a:t>～</a:t>
                      </a:r>
                      <a:r>
                        <a:rPr kumimoji="1" lang="en-US" altLang="ja-JP" sz="1600" dirty="0" smtClean="0">
                          <a:latin typeface="Meiryo UI" panose="020B0604030504040204" pitchFamily="50" charset="-128"/>
                          <a:ea typeface="Meiryo UI" panose="020B0604030504040204" pitchFamily="50" charset="-128"/>
                        </a:rPr>
                        <a:t>13:10</a:t>
                      </a:r>
                      <a:endParaRPr kumimoji="1" lang="ja-JP" altLang="en-US" sz="16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400" dirty="0" smtClean="0">
                          <a:latin typeface="Meiryo UI" panose="020B0604030504040204" pitchFamily="50" charset="-128"/>
                          <a:ea typeface="Meiryo UI" panose="020B0604030504040204" pitchFamily="50" charset="-128"/>
                        </a:rPr>
                        <a:t>防災ジオラマ</a:t>
                      </a:r>
                      <a:endParaRPr kumimoji="1" lang="en-US" altLang="ja-JP" sz="1400" dirty="0" smtClean="0">
                        <a:latin typeface="Meiryo UI" panose="020B0604030504040204" pitchFamily="50" charset="-128"/>
                        <a:ea typeface="Meiryo UI" panose="020B0604030504040204" pitchFamily="50" charset="-128"/>
                      </a:endParaRPr>
                    </a:p>
                    <a:p>
                      <a:pPr algn="ctr"/>
                      <a:r>
                        <a:rPr kumimoji="1" lang="ja-JP" altLang="en-US" sz="1400" dirty="0" smtClean="0">
                          <a:latin typeface="Meiryo UI" panose="020B0604030504040204" pitchFamily="50" charset="-128"/>
                          <a:ea typeface="Meiryo UI" panose="020B0604030504040204" pitchFamily="50" charset="-128"/>
                        </a:rPr>
                        <a:t>推進ネットワーク</a:t>
                      </a:r>
                      <a:endParaRPr kumimoji="1" lang="en-US" altLang="ja-JP" sz="1400" dirty="0" smtClean="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400" dirty="0" err="1" smtClean="0">
                          <a:latin typeface="Meiryo UI" panose="020B0604030504040204" pitchFamily="50" charset="-128"/>
                          <a:ea typeface="Meiryo UI" panose="020B0604030504040204" pitchFamily="50" charset="-128"/>
                        </a:rPr>
                        <a:t>Spectee</a:t>
                      </a:r>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400" kern="1200" dirty="0" smtClean="0">
                          <a:solidFill>
                            <a:schemeClr val="dk1"/>
                          </a:solidFill>
                          <a:latin typeface="Meiryo UI" panose="020B0604030504040204" pitchFamily="50" charset="-128"/>
                          <a:ea typeface="Meiryo UI" panose="020B0604030504040204" pitchFamily="50" charset="-128"/>
                          <a:cs typeface="+mn-cs"/>
                        </a:rPr>
                        <a:t>川崎重工業</a:t>
                      </a:r>
                      <a:endParaRPr kumimoji="1" lang="ja-JP" altLang="en-US" sz="1400" kern="1200" dirty="0">
                        <a:solidFill>
                          <a:schemeClr val="dk1"/>
                        </a:solidFill>
                        <a:latin typeface="Meiryo UI" panose="020B0604030504040204" pitchFamily="50" charset="-128"/>
                        <a:ea typeface="Meiryo UI" panose="020B0604030504040204" pitchFamily="50" charset="-128"/>
                        <a:cs typeface="+mn-cs"/>
                      </a:endParaRPr>
                    </a:p>
                  </a:txBody>
                  <a:tcPr anchor="ctr"/>
                </a:tc>
                <a:tc>
                  <a:txBody>
                    <a:bodyPr/>
                    <a:lstStyle/>
                    <a:p>
                      <a:pPr algn="ctr"/>
                      <a:r>
                        <a:rPr kumimoji="1" lang="ja-JP" altLang="en-US" sz="1400" dirty="0" smtClean="0">
                          <a:latin typeface="Meiryo UI" panose="020B0604030504040204" pitchFamily="50" charset="-128"/>
                          <a:ea typeface="Meiryo UI" panose="020B0604030504040204" pitchFamily="50" charset="-128"/>
                        </a:rPr>
                        <a:t>エヌエスティ・</a:t>
                      </a:r>
                      <a:endParaRPr kumimoji="1" lang="en-US" altLang="ja-JP" sz="1400" dirty="0" smtClean="0">
                        <a:latin typeface="Meiryo UI" panose="020B0604030504040204" pitchFamily="50" charset="-128"/>
                        <a:ea typeface="Meiryo UI" panose="020B0604030504040204" pitchFamily="50" charset="-128"/>
                      </a:endParaRPr>
                    </a:p>
                    <a:p>
                      <a:pPr algn="ctr"/>
                      <a:r>
                        <a:rPr kumimoji="1" lang="ja-JP" altLang="en-US" sz="1400" dirty="0" smtClean="0">
                          <a:latin typeface="Meiryo UI" panose="020B0604030504040204" pitchFamily="50" charset="-128"/>
                          <a:ea typeface="Meiryo UI" panose="020B0604030504040204" pitchFamily="50" charset="-128"/>
                        </a:rPr>
                        <a:t>グローバリスト</a:t>
                      </a:r>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400" dirty="0" smtClean="0">
                          <a:latin typeface="Meiryo UI" panose="020B0604030504040204" pitchFamily="50" charset="-128"/>
                          <a:ea typeface="Meiryo UI" panose="020B0604030504040204" pitchFamily="50" charset="-128"/>
                        </a:rPr>
                        <a:t>アールシー</a:t>
                      </a:r>
                      <a:endParaRPr kumimoji="1" lang="en-US" altLang="ja-JP" sz="1400" dirty="0" smtClean="0">
                        <a:latin typeface="Meiryo UI" panose="020B0604030504040204" pitchFamily="50" charset="-128"/>
                        <a:ea typeface="Meiryo UI" panose="020B0604030504040204" pitchFamily="50" charset="-128"/>
                      </a:endParaRPr>
                    </a:p>
                    <a:p>
                      <a:pPr algn="ctr"/>
                      <a:r>
                        <a:rPr kumimoji="1" lang="ja-JP" altLang="en-US" sz="1400" dirty="0" smtClean="0">
                          <a:latin typeface="Meiryo UI" panose="020B0604030504040204" pitchFamily="50" charset="-128"/>
                          <a:ea typeface="Meiryo UI" panose="020B0604030504040204" pitchFamily="50" charset="-128"/>
                        </a:rPr>
                        <a:t>ソリューション</a:t>
                      </a:r>
                      <a:endParaRPr kumimoji="1" lang="ja-JP" altLang="en-US" sz="14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849363971"/>
                  </a:ext>
                </a:extLst>
              </a:tr>
              <a:tr h="560708">
                <a:tc>
                  <a:txBody>
                    <a:bodyPr/>
                    <a:lstStyle/>
                    <a:p>
                      <a:pPr algn="ctr"/>
                      <a:r>
                        <a:rPr kumimoji="1" lang="en-US" altLang="ja-JP" sz="1600" dirty="0" smtClean="0">
                          <a:latin typeface="Meiryo UI" panose="020B0604030504040204" pitchFamily="50" charset="-128"/>
                          <a:ea typeface="Meiryo UI" panose="020B0604030504040204" pitchFamily="50" charset="-128"/>
                        </a:rPr>
                        <a:t>13:10</a:t>
                      </a:r>
                      <a:r>
                        <a:rPr kumimoji="1" lang="ja-JP" altLang="en-US" sz="1600" dirty="0" smtClean="0">
                          <a:latin typeface="Meiryo UI" panose="020B0604030504040204" pitchFamily="50" charset="-128"/>
                          <a:ea typeface="Meiryo UI" panose="020B0604030504040204" pitchFamily="50" charset="-128"/>
                        </a:rPr>
                        <a:t>～</a:t>
                      </a:r>
                      <a:r>
                        <a:rPr kumimoji="1" lang="en-US" altLang="ja-JP" sz="1600" dirty="0" smtClean="0">
                          <a:latin typeface="Meiryo UI" panose="020B0604030504040204" pitchFamily="50" charset="-128"/>
                          <a:ea typeface="Meiryo UI" panose="020B0604030504040204" pitchFamily="50" charset="-128"/>
                        </a:rPr>
                        <a:t>13:30</a:t>
                      </a:r>
                      <a:endParaRPr kumimoji="1" lang="ja-JP" altLang="en-US" sz="16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400" dirty="0" smtClean="0">
                          <a:latin typeface="Meiryo UI" panose="020B0604030504040204" pitchFamily="50" charset="-128"/>
                          <a:ea typeface="Meiryo UI" panose="020B0604030504040204" pitchFamily="50" charset="-128"/>
                        </a:rPr>
                        <a:t>ゼンリン</a:t>
                      </a:r>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400" dirty="0" smtClean="0">
                          <a:latin typeface="Meiryo UI" panose="020B0604030504040204" pitchFamily="50" charset="-128"/>
                          <a:ea typeface="Meiryo UI" panose="020B0604030504040204" pitchFamily="50" charset="-128"/>
                        </a:rPr>
                        <a:t>グローバル</a:t>
                      </a:r>
                      <a:endParaRPr kumimoji="1" lang="en-US" altLang="ja-JP" sz="1400" dirty="0" smtClean="0">
                        <a:latin typeface="Meiryo UI" panose="020B0604030504040204" pitchFamily="50" charset="-128"/>
                        <a:ea typeface="Meiryo UI" panose="020B0604030504040204" pitchFamily="50" charset="-128"/>
                      </a:endParaRPr>
                    </a:p>
                    <a:p>
                      <a:pPr algn="ctr"/>
                      <a:r>
                        <a:rPr kumimoji="1" lang="ja-JP" altLang="en-US" sz="1400" dirty="0" smtClean="0">
                          <a:latin typeface="Meiryo UI" panose="020B0604030504040204" pitchFamily="50" charset="-128"/>
                          <a:ea typeface="Meiryo UI" panose="020B0604030504040204" pitchFamily="50" charset="-128"/>
                        </a:rPr>
                        <a:t>フレンドシップ</a:t>
                      </a:r>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400" kern="1200" dirty="0" smtClean="0">
                          <a:solidFill>
                            <a:schemeClr val="dk1"/>
                          </a:solidFill>
                          <a:latin typeface="Meiryo UI" panose="020B0604030504040204" pitchFamily="50" charset="-128"/>
                          <a:ea typeface="Meiryo UI" panose="020B0604030504040204" pitchFamily="50" charset="-128"/>
                          <a:cs typeface="+mn-cs"/>
                        </a:rPr>
                        <a:t>アクアキューブ</a:t>
                      </a:r>
                      <a:endParaRPr kumimoji="1" lang="ja-JP" altLang="en-US" sz="1400" kern="1200" dirty="0">
                        <a:solidFill>
                          <a:schemeClr val="dk1"/>
                        </a:solidFill>
                        <a:latin typeface="Meiryo UI" panose="020B0604030504040204" pitchFamily="50" charset="-128"/>
                        <a:ea typeface="Meiryo UI" panose="020B0604030504040204" pitchFamily="50" charset="-128"/>
                        <a:cs typeface="+mn-cs"/>
                      </a:endParaRPr>
                    </a:p>
                  </a:txBody>
                  <a:tcPr anchor="ctr"/>
                </a:tc>
                <a:tc>
                  <a:txBody>
                    <a:bodyPr/>
                    <a:lstStyle/>
                    <a:p>
                      <a:pPr algn="ctr"/>
                      <a:r>
                        <a:rPr kumimoji="1" lang="ja-JP" altLang="en-US" sz="1400" dirty="0" smtClean="0">
                          <a:latin typeface="Meiryo UI" panose="020B0604030504040204" pitchFamily="50" charset="-128"/>
                          <a:ea typeface="Meiryo UI" panose="020B0604030504040204" pitchFamily="50" charset="-128"/>
                        </a:rPr>
                        <a:t>ウェザーニューズ</a:t>
                      </a:r>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400" dirty="0" smtClean="0">
                          <a:latin typeface="Meiryo UI" panose="020B0604030504040204" pitchFamily="50" charset="-128"/>
                          <a:ea typeface="Meiryo UI" panose="020B0604030504040204" pitchFamily="50" charset="-128"/>
                        </a:rPr>
                        <a:t>ジャパンケーブル</a:t>
                      </a:r>
                      <a:endParaRPr kumimoji="1" lang="en-US" altLang="ja-JP" sz="1400" smtClean="0">
                        <a:latin typeface="Meiryo UI" panose="020B0604030504040204" pitchFamily="50" charset="-128"/>
                        <a:ea typeface="Meiryo UI" panose="020B0604030504040204" pitchFamily="50" charset="-128"/>
                      </a:endParaRPr>
                    </a:p>
                    <a:p>
                      <a:pPr algn="ctr"/>
                      <a:r>
                        <a:rPr kumimoji="1" lang="ja-JP" altLang="en-US" sz="1400" smtClean="0">
                          <a:latin typeface="Meiryo UI" panose="020B0604030504040204" pitchFamily="50" charset="-128"/>
                          <a:ea typeface="Meiryo UI" panose="020B0604030504040204" pitchFamily="50" charset="-128"/>
                        </a:rPr>
                        <a:t>キャスト</a:t>
                      </a:r>
                      <a:endParaRPr kumimoji="1" lang="ja-JP" altLang="en-US" sz="14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020031971"/>
                  </a:ext>
                </a:extLst>
              </a:tr>
              <a:tr h="560708">
                <a:tc>
                  <a:txBody>
                    <a:bodyPr/>
                    <a:lstStyle/>
                    <a:p>
                      <a:pPr algn="ctr"/>
                      <a:r>
                        <a:rPr kumimoji="1" lang="en-US" altLang="ja-JP" sz="1600" dirty="0" smtClean="0">
                          <a:latin typeface="Meiryo UI" panose="020B0604030504040204" pitchFamily="50" charset="-128"/>
                          <a:ea typeface="Meiryo UI" panose="020B0604030504040204" pitchFamily="50" charset="-128"/>
                        </a:rPr>
                        <a:t>13:30</a:t>
                      </a:r>
                      <a:r>
                        <a:rPr kumimoji="1" lang="ja-JP" altLang="en-US" sz="1600" dirty="0" smtClean="0">
                          <a:latin typeface="Meiryo UI" panose="020B0604030504040204" pitchFamily="50" charset="-128"/>
                          <a:ea typeface="Meiryo UI" panose="020B0604030504040204" pitchFamily="50" charset="-128"/>
                        </a:rPr>
                        <a:t>～</a:t>
                      </a:r>
                      <a:r>
                        <a:rPr kumimoji="1" lang="en-US" altLang="ja-JP" sz="1600" dirty="0" smtClean="0">
                          <a:latin typeface="Meiryo UI" panose="020B0604030504040204" pitchFamily="50" charset="-128"/>
                          <a:ea typeface="Meiryo UI" panose="020B0604030504040204" pitchFamily="50" charset="-128"/>
                        </a:rPr>
                        <a:t>13:50</a:t>
                      </a:r>
                      <a:endParaRPr kumimoji="1" lang="ja-JP" altLang="en-US" sz="16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400" dirty="0" smtClean="0">
                          <a:latin typeface="Meiryo UI" panose="020B0604030504040204" pitchFamily="50" charset="-128"/>
                          <a:ea typeface="Meiryo UI" panose="020B0604030504040204" pitchFamily="50" charset="-128"/>
                        </a:rPr>
                        <a:t>帝人フロンティア</a:t>
                      </a:r>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400" dirty="0" smtClean="0">
                          <a:latin typeface="Meiryo UI" panose="020B0604030504040204" pitchFamily="50" charset="-128"/>
                          <a:ea typeface="Meiryo UI" panose="020B0604030504040204" pitchFamily="50" charset="-128"/>
                        </a:rPr>
                        <a:t>クリエイター</a:t>
                      </a:r>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400" kern="1200" dirty="0" smtClean="0">
                          <a:solidFill>
                            <a:schemeClr val="dk1"/>
                          </a:solidFill>
                          <a:latin typeface="Meiryo UI" panose="020B0604030504040204" pitchFamily="50" charset="-128"/>
                          <a:ea typeface="Meiryo UI" panose="020B0604030504040204" pitchFamily="50" charset="-128"/>
                          <a:cs typeface="+mn-cs"/>
                        </a:rPr>
                        <a:t>イルカカレッジ</a:t>
                      </a:r>
                      <a:endParaRPr kumimoji="1" lang="ja-JP" altLang="en-US" sz="1400" kern="1200" dirty="0">
                        <a:solidFill>
                          <a:schemeClr val="dk1"/>
                        </a:solidFill>
                        <a:latin typeface="Meiryo UI" panose="020B0604030504040204" pitchFamily="50" charset="-128"/>
                        <a:ea typeface="Meiryo UI" panose="020B0604030504040204" pitchFamily="50" charset="-128"/>
                        <a:cs typeface="+mn-cs"/>
                      </a:endParaRPr>
                    </a:p>
                  </a:txBody>
                  <a:tcPr anchor="ctr"/>
                </a:tc>
                <a:tc>
                  <a:txBody>
                    <a:bodyPr/>
                    <a:lstStyle/>
                    <a:p>
                      <a:pPr algn="ctr"/>
                      <a:r>
                        <a:rPr kumimoji="1" lang="ja-JP" altLang="en-US" sz="1400" dirty="0" smtClean="0">
                          <a:latin typeface="Meiryo UI" panose="020B0604030504040204" pitchFamily="50" charset="-128"/>
                          <a:ea typeface="Meiryo UI" panose="020B0604030504040204" pitchFamily="50" charset="-128"/>
                        </a:rPr>
                        <a:t>ソフトバンク</a:t>
                      </a:r>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400" dirty="0" smtClean="0">
                          <a:latin typeface="Meiryo UI" panose="020B0604030504040204" pitchFamily="50" charset="-128"/>
                          <a:ea typeface="Meiryo UI" panose="020B0604030504040204" pitchFamily="50" charset="-128"/>
                        </a:rPr>
                        <a:t>北良</a:t>
                      </a:r>
                      <a:endParaRPr kumimoji="1" lang="ja-JP" altLang="en-US" sz="14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56056083"/>
                  </a:ext>
                </a:extLst>
              </a:tr>
            </a:tbl>
          </a:graphicData>
        </a:graphic>
      </p:graphicFrame>
      <p:sp>
        <p:nvSpPr>
          <p:cNvPr id="42" name="四角形: 角を丸くする 32">
            <a:extLst>
              <a:ext uri="{FF2B5EF4-FFF2-40B4-BE49-F238E27FC236}">
                <a16:creationId xmlns:a16="http://schemas.microsoft.com/office/drawing/2014/main" id="{F575D44C-8792-4274-974B-F2A753CDE4A4}"/>
              </a:ext>
            </a:extLst>
          </p:cNvPr>
          <p:cNvSpPr/>
          <p:nvPr/>
        </p:nvSpPr>
        <p:spPr>
          <a:xfrm>
            <a:off x="245533" y="3741732"/>
            <a:ext cx="1784817" cy="302579"/>
          </a:xfrm>
          <a:prstGeom prst="roundRect">
            <a:avLst>
              <a:gd name="adj" fmla="val 50000"/>
            </a:avLst>
          </a:prstGeom>
          <a:solidFill>
            <a:schemeClr val="bg1"/>
          </a:solidFill>
          <a:ln>
            <a:solidFill>
              <a:srgbClr val="0046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srgbClr val="004697"/>
                </a:solidFill>
                <a:effectLst/>
                <a:uLnTx/>
                <a:uFillTx/>
                <a:latin typeface="游ゴシック" panose="020F0502020204030204"/>
                <a:ea typeface="游ゴシック" panose="020B0400000000000000" pitchFamily="50" charset="-128"/>
                <a:cs typeface="+mn-cs"/>
              </a:rPr>
              <a:t>オンラインブース</a:t>
            </a:r>
            <a:endParaRPr kumimoji="1" lang="en-US" altLang="ja-JP" sz="1200" b="1" i="0" u="none" strike="noStrike" kern="1200" cap="none" spc="0" normalizeH="0" baseline="0" noProof="0" dirty="0" smtClean="0">
              <a:ln>
                <a:noFill/>
              </a:ln>
              <a:solidFill>
                <a:srgbClr val="004697"/>
              </a:solidFill>
              <a:effectLst/>
              <a:uLnTx/>
              <a:uFillTx/>
              <a:latin typeface="游ゴシック" panose="020F0502020204030204"/>
              <a:ea typeface="游ゴシック" panose="020B0400000000000000" pitchFamily="50" charset="-128"/>
              <a:cs typeface="+mn-cs"/>
            </a:endParaRPr>
          </a:p>
        </p:txBody>
      </p:sp>
      <p:graphicFrame>
        <p:nvGraphicFramePr>
          <p:cNvPr id="43" name="表 42"/>
          <p:cNvGraphicFramePr>
            <a:graphicFrameLocks noGrp="1"/>
          </p:cNvGraphicFramePr>
          <p:nvPr>
            <p:extLst>
              <p:ext uri="{D42A27DB-BD31-4B8C-83A1-F6EECF244321}">
                <p14:modId xmlns:p14="http://schemas.microsoft.com/office/powerpoint/2010/main" val="1160668827"/>
              </p:ext>
            </p:extLst>
          </p:nvPr>
        </p:nvGraphicFramePr>
        <p:xfrm>
          <a:off x="146650" y="4191417"/>
          <a:ext cx="9583942" cy="2338781"/>
        </p:xfrm>
        <a:graphic>
          <a:graphicData uri="http://schemas.openxmlformats.org/drawingml/2006/table">
            <a:tbl>
              <a:tblPr firstRow="1" bandRow="1">
                <a:tableStyleId>{5C22544A-7EE6-4342-B048-85BDC9FD1C3A}</a:tableStyleId>
              </a:tblPr>
              <a:tblGrid>
                <a:gridCol w="1673524">
                  <a:extLst>
                    <a:ext uri="{9D8B030D-6E8A-4147-A177-3AD203B41FA5}">
                      <a16:colId xmlns:a16="http://schemas.microsoft.com/office/drawing/2014/main" val="3261892252"/>
                    </a:ext>
                  </a:extLst>
                </a:gridCol>
                <a:gridCol w="1318403">
                  <a:extLst>
                    <a:ext uri="{9D8B030D-6E8A-4147-A177-3AD203B41FA5}">
                      <a16:colId xmlns:a16="http://schemas.microsoft.com/office/drawing/2014/main" val="2698503255"/>
                    </a:ext>
                  </a:extLst>
                </a:gridCol>
                <a:gridCol w="1318403">
                  <a:extLst>
                    <a:ext uri="{9D8B030D-6E8A-4147-A177-3AD203B41FA5}">
                      <a16:colId xmlns:a16="http://schemas.microsoft.com/office/drawing/2014/main" val="724362374"/>
                    </a:ext>
                  </a:extLst>
                </a:gridCol>
                <a:gridCol w="1318403">
                  <a:extLst>
                    <a:ext uri="{9D8B030D-6E8A-4147-A177-3AD203B41FA5}">
                      <a16:colId xmlns:a16="http://schemas.microsoft.com/office/drawing/2014/main" val="387958753"/>
                    </a:ext>
                  </a:extLst>
                </a:gridCol>
                <a:gridCol w="1318403">
                  <a:extLst>
                    <a:ext uri="{9D8B030D-6E8A-4147-A177-3AD203B41FA5}">
                      <a16:colId xmlns:a16="http://schemas.microsoft.com/office/drawing/2014/main" val="144323274"/>
                    </a:ext>
                  </a:extLst>
                </a:gridCol>
                <a:gridCol w="1318403">
                  <a:extLst>
                    <a:ext uri="{9D8B030D-6E8A-4147-A177-3AD203B41FA5}">
                      <a16:colId xmlns:a16="http://schemas.microsoft.com/office/drawing/2014/main" val="3721872035"/>
                    </a:ext>
                  </a:extLst>
                </a:gridCol>
                <a:gridCol w="1318403">
                  <a:extLst>
                    <a:ext uri="{9D8B030D-6E8A-4147-A177-3AD203B41FA5}">
                      <a16:colId xmlns:a16="http://schemas.microsoft.com/office/drawing/2014/main" val="2928206025"/>
                    </a:ext>
                  </a:extLst>
                </a:gridCol>
              </a:tblGrid>
              <a:tr h="606938">
                <a:tc>
                  <a:txBody>
                    <a:bodyPr/>
                    <a:lstStyle/>
                    <a:p>
                      <a:endParaRPr kumimoji="1" lang="ja-JP" altLang="en-US" dirty="0">
                        <a:latin typeface="Meiryo UI" panose="020B0604030504040204" pitchFamily="50" charset="-128"/>
                        <a:ea typeface="Meiryo UI" panose="020B0604030504040204" pitchFamily="50" charset="-128"/>
                      </a:endParaRPr>
                    </a:p>
                  </a:txBody>
                  <a:tcPr>
                    <a:solidFill>
                      <a:srgbClr val="004697"/>
                    </a:solidFill>
                  </a:tcPr>
                </a:tc>
                <a:tc>
                  <a:txBody>
                    <a:bodyPr/>
                    <a:lstStyle/>
                    <a:p>
                      <a:pPr algn="ctr"/>
                      <a:r>
                        <a:rPr kumimoji="1" lang="ja-JP" altLang="en-US" sz="1600" b="1" dirty="0" smtClean="0">
                          <a:latin typeface="Meiryo UI" panose="020B0604030504040204" pitchFamily="50" charset="-128"/>
                          <a:ea typeface="Meiryo UI" panose="020B0604030504040204" pitchFamily="50" charset="-128"/>
                        </a:rPr>
                        <a:t>青森県</a:t>
                      </a:r>
                      <a:endParaRPr kumimoji="1" lang="en-US" altLang="ja-JP" sz="1600" b="1" dirty="0" smtClean="0">
                        <a:latin typeface="Meiryo UI" panose="020B0604030504040204" pitchFamily="50" charset="-128"/>
                        <a:ea typeface="Meiryo UI" panose="020B0604030504040204" pitchFamily="50" charset="-128"/>
                      </a:endParaRPr>
                    </a:p>
                    <a:p>
                      <a:pPr algn="ctr"/>
                      <a:r>
                        <a:rPr kumimoji="1" lang="ja-JP" altLang="en-US" sz="1600" b="1" dirty="0" smtClean="0">
                          <a:latin typeface="Meiryo UI" panose="020B0604030504040204" pitchFamily="50" charset="-128"/>
                          <a:ea typeface="Meiryo UI" panose="020B0604030504040204" pitchFamily="50" charset="-128"/>
                        </a:rPr>
                        <a:t>むつ市</a:t>
                      </a:r>
                      <a:endParaRPr kumimoji="1" lang="ja-JP" altLang="en-US" sz="1600" b="1" dirty="0">
                        <a:latin typeface="Meiryo UI" panose="020B0604030504040204" pitchFamily="50" charset="-128"/>
                        <a:ea typeface="Meiryo UI" panose="020B0604030504040204" pitchFamily="50" charset="-128"/>
                      </a:endParaRPr>
                    </a:p>
                  </a:txBody>
                  <a:tcPr anchor="ctr">
                    <a:solidFill>
                      <a:srgbClr val="004697"/>
                    </a:solidFill>
                  </a:tcPr>
                </a:tc>
                <a:tc>
                  <a:txBody>
                    <a:bodyPr/>
                    <a:lstStyle/>
                    <a:p>
                      <a:pPr algn="ctr"/>
                      <a:r>
                        <a:rPr kumimoji="1" lang="ja-JP" altLang="en-US" sz="1600" b="1" dirty="0" smtClean="0">
                          <a:latin typeface="Meiryo UI" panose="020B0604030504040204" pitchFamily="50" charset="-128"/>
                          <a:ea typeface="Meiryo UI" panose="020B0604030504040204" pitchFamily="50" charset="-128"/>
                        </a:rPr>
                        <a:t>宮城県</a:t>
                      </a:r>
                      <a:endParaRPr kumimoji="1" lang="en-US" altLang="ja-JP" sz="1600" b="1" dirty="0" smtClean="0">
                        <a:latin typeface="Meiryo UI" panose="020B0604030504040204" pitchFamily="50" charset="-128"/>
                        <a:ea typeface="Meiryo UI" panose="020B0604030504040204" pitchFamily="50" charset="-128"/>
                      </a:endParaRPr>
                    </a:p>
                    <a:p>
                      <a:pPr algn="ctr"/>
                      <a:r>
                        <a:rPr kumimoji="1" lang="ja-JP" altLang="en-US" sz="1600" b="1" dirty="0" smtClean="0">
                          <a:latin typeface="Meiryo UI" panose="020B0604030504040204" pitchFamily="50" charset="-128"/>
                          <a:ea typeface="Meiryo UI" panose="020B0604030504040204" pitchFamily="50" charset="-128"/>
                        </a:rPr>
                        <a:t>仙台市</a:t>
                      </a:r>
                      <a:endParaRPr kumimoji="1" lang="ja-JP" altLang="en-US" sz="1600" b="1" dirty="0">
                        <a:latin typeface="Meiryo UI" panose="020B0604030504040204" pitchFamily="50" charset="-128"/>
                        <a:ea typeface="Meiryo UI" panose="020B0604030504040204" pitchFamily="50" charset="-128"/>
                      </a:endParaRPr>
                    </a:p>
                  </a:txBody>
                  <a:tcPr anchor="ctr">
                    <a:solidFill>
                      <a:srgbClr val="004697"/>
                    </a:solidFill>
                  </a:tcPr>
                </a:tc>
                <a:tc>
                  <a:txBody>
                    <a:bodyPr/>
                    <a:lstStyle/>
                    <a:p>
                      <a:pPr algn="ctr"/>
                      <a:r>
                        <a:rPr kumimoji="1" lang="ja-JP" altLang="en-US" sz="1600" b="1" dirty="0" smtClean="0">
                          <a:latin typeface="Meiryo UI" panose="020B0604030504040204" pitchFamily="50" charset="-128"/>
                          <a:ea typeface="Meiryo UI" panose="020B0604030504040204" pitchFamily="50" charset="-128"/>
                        </a:rPr>
                        <a:t>岡山県</a:t>
                      </a:r>
                      <a:endParaRPr kumimoji="1" lang="ja-JP" altLang="en-US" sz="1600" b="1" dirty="0">
                        <a:latin typeface="Meiryo UI" panose="020B0604030504040204" pitchFamily="50" charset="-128"/>
                        <a:ea typeface="Meiryo UI" panose="020B0604030504040204" pitchFamily="50" charset="-128"/>
                      </a:endParaRPr>
                    </a:p>
                  </a:txBody>
                  <a:tcPr anchor="ctr">
                    <a:solidFill>
                      <a:srgbClr val="004697"/>
                    </a:solidFill>
                  </a:tcPr>
                </a:tc>
                <a:tc>
                  <a:txBody>
                    <a:bodyPr/>
                    <a:lstStyle/>
                    <a:p>
                      <a:pPr algn="ctr"/>
                      <a:r>
                        <a:rPr kumimoji="1" lang="ja-JP" altLang="en-US" sz="1600" b="1" dirty="0" smtClean="0">
                          <a:latin typeface="Meiryo UI" panose="020B0604030504040204" pitchFamily="50" charset="-128"/>
                          <a:ea typeface="Meiryo UI" panose="020B0604030504040204" pitchFamily="50" charset="-128"/>
                        </a:rPr>
                        <a:t>徳島県</a:t>
                      </a:r>
                      <a:endParaRPr kumimoji="1" lang="en-US" altLang="ja-JP" sz="1600" b="1" dirty="0" smtClean="0">
                        <a:latin typeface="Meiryo UI" panose="020B0604030504040204" pitchFamily="50" charset="-128"/>
                        <a:ea typeface="Meiryo UI" panose="020B0604030504040204" pitchFamily="50" charset="-128"/>
                      </a:endParaRPr>
                    </a:p>
                    <a:p>
                      <a:pPr algn="ctr"/>
                      <a:r>
                        <a:rPr kumimoji="1" lang="ja-JP" altLang="en-US" sz="1600" b="1" dirty="0" smtClean="0">
                          <a:latin typeface="Meiryo UI" panose="020B0604030504040204" pitchFamily="50" charset="-128"/>
                          <a:ea typeface="Meiryo UI" panose="020B0604030504040204" pitchFamily="50" charset="-128"/>
                        </a:rPr>
                        <a:t>藍住町</a:t>
                      </a:r>
                      <a:endParaRPr kumimoji="1" lang="ja-JP" altLang="en-US" sz="1600" b="1" dirty="0">
                        <a:latin typeface="Meiryo UI" panose="020B0604030504040204" pitchFamily="50" charset="-128"/>
                        <a:ea typeface="Meiryo UI" panose="020B0604030504040204" pitchFamily="50" charset="-128"/>
                      </a:endParaRPr>
                    </a:p>
                  </a:txBody>
                  <a:tcPr anchor="ctr">
                    <a:solidFill>
                      <a:srgbClr val="004697"/>
                    </a:solidFill>
                  </a:tcPr>
                </a:tc>
                <a:tc>
                  <a:txBody>
                    <a:bodyPr/>
                    <a:lstStyle/>
                    <a:p>
                      <a:pPr algn="ctr"/>
                      <a:r>
                        <a:rPr kumimoji="1" lang="ja-JP" altLang="en-US" sz="1600" b="1" dirty="0" smtClean="0">
                          <a:latin typeface="Meiryo UI" panose="020B0604030504040204" pitchFamily="50" charset="-128"/>
                          <a:ea typeface="Meiryo UI" panose="020B0604030504040204" pitchFamily="50" charset="-128"/>
                        </a:rPr>
                        <a:t>高知県</a:t>
                      </a:r>
                      <a:endParaRPr kumimoji="1" lang="en-US" altLang="ja-JP" sz="1600" b="1" dirty="0" smtClean="0">
                        <a:latin typeface="Meiryo UI" panose="020B0604030504040204" pitchFamily="50" charset="-128"/>
                        <a:ea typeface="Meiryo UI" panose="020B0604030504040204" pitchFamily="50" charset="-128"/>
                      </a:endParaRPr>
                    </a:p>
                    <a:p>
                      <a:pPr algn="ctr"/>
                      <a:r>
                        <a:rPr kumimoji="1" lang="ja-JP" altLang="en-US" sz="1600" b="1" dirty="0" smtClean="0">
                          <a:latin typeface="Meiryo UI" panose="020B0604030504040204" pitchFamily="50" charset="-128"/>
                          <a:ea typeface="Meiryo UI" panose="020B0604030504040204" pitchFamily="50" charset="-128"/>
                        </a:rPr>
                        <a:t>室戸市</a:t>
                      </a:r>
                      <a:endParaRPr kumimoji="1" lang="ja-JP" altLang="en-US" sz="1600" b="1" dirty="0">
                        <a:latin typeface="Meiryo UI" panose="020B0604030504040204" pitchFamily="50" charset="-128"/>
                        <a:ea typeface="Meiryo UI" panose="020B0604030504040204" pitchFamily="50" charset="-128"/>
                      </a:endParaRPr>
                    </a:p>
                  </a:txBody>
                  <a:tcPr anchor="ctr">
                    <a:solidFill>
                      <a:srgbClr val="004697"/>
                    </a:solidFill>
                  </a:tcPr>
                </a:tc>
                <a:tc>
                  <a:txBody>
                    <a:bodyPr/>
                    <a:lstStyle/>
                    <a:p>
                      <a:pPr algn="ctr"/>
                      <a:r>
                        <a:rPr kumimoji="1" lang="ja-JP" altLang="en-US" sz="1600" b="1" dirty="0" smtClean="0">
                          <a:latin typeface="Meiryo UI" panose="020B0604030504040204" pitchFamily="50" charset="-128"/>
                          <a:ea typeface="Meiryo UI" panose="020B0604030504040204" pitchFamily="50" charset="-128"/>
                        </a:rPr>
                        <a:t>熊本県</a:t>
                      </a:r>
                      <a:endParaRPr kumimoji="1" lang="en-US" altLang="ja-JP" sz="1600" b="1" dirty="0" smtClean="0">
                        <a:latin typeface="Meiryo UI" panose="020B0604030504040204" pitchFamily="50" charset="-128"/>
                        <a:ea typeface="Meiryo UI" panose="020B0604030504040204" pitchFamily="50" charset="-128"/>
                      </a:endParaRPr>
                    </a:p>
                    <a:p>
                      <a:pPr algn="ctr"/>
                      <a:r>
                        <a:rPr kumimoji="1" lang="ja-JP" altLang="en-US" sz="1600" b="1" dirty="0" smtClean="0">
                          <a:latin typeface="Meiryo UI" panose="020B0604030504040204" pitchFamily="50" charset="-128"/>
                          <a:ea typeface="Meiryo UI" panose="020B0604030504040204" pitchFamily="50" charset="-128"/>
                        </a:rPr>
                        <a:t>八代市</a:t>
                      </a:r>
                      <a:endParaRPr kumimoji="1" lang="ja-JP" altLang="en-US" sz="1600" b="1" dirty="0">
                        <a:latin typeface="Meiryo UI" panose="020B0604030504040204" pitchFamily="50" charset="-128"/>
                        <a:ea typeface="Meiryo UI" panose="020B0604030504040204" pitchFamily="50" charset="-128"/>
                      </a:endParaRPr>
                    </a:p>
                  </a:txBody>
                  <a:tcPr anchor="ctr">
                    <a:solidFill>
                      <a:srgbClr val="004697"/>
                    </a:solidFill>
                  </a:tcPr>
                </a:tc>
                <a:extLst>
                  <a:ext uri="{0D108BD9-81ED-4DB2-BD59-A6C34878D82A}">
                    <a16:rowId xmlns:a16="http://schemas.microsoft.com/office/drawing/2014/main" val="3596068712"/>
                  </a:ext>
                </a:extLst>
              </a:tr>
              <a:tr h="577281">
                <a:tc>
                  <a:txBody>
                    <a:bodyPr/>
                    <a:lstStyle/>
                    <a:p>
                      <a:r>
                        <a:rPr kumimoji="1" lang="en-US" altLang="ja-JP" sz="1600" dirty="0" smtClean="0">
                          <a:latin typeface="Meiryo UI" panose="020B0604030504040204" pitchFamily="50" charset="-128"/>
                          <a:ea typeface="Meiryo UI" panose="020B0604030504040204" pitchFamily="50" charset="-128"/>
                        </a:rPr>
                        <a:t>12:50</a:t>
                      </a:r>
                      <a:r>
                        <a:rPr kumimoji="1" lang="ja-JP" altLang="en-US" sz="1600" dirty="0" smtClean="0">
                          <a:latin typeface="Meiryo UI" panose="020B0604030504040204" pitchFamily="50" charset="-128"/>
                          <a:ea typeface="Meiryo UI" panose="020B0604030504040204" pitchFamily="50" charset="-128"/>
                        </a:rPr>
                        <a:t>～</a:t>
                      </a:r>
                      <a:r>
                        <a:rPr kumimoji="1" lang="en-US" altLang="ja-JP" sz="1600" dirty="0" smtClean="0">
                          <a:latin typeface="Meiryo UI" panose="020B0604030504040204" pitchFamily="50" charset="-128"/>
                          <a:ea typeface="Meiryo UI" panose="020B0604030504040204" pitchFamily="50" charset="-128"/>
                        </a:rPr>
                        <a:t>13:10</a:t>
                      </a:r>
                      <a:endParaRPr kumimoji="1" lang="ja-JP" altLang="en-US" sz="16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400" dirty="0" smtClean="0">
                          <a:latin typeface="Meiryo UI" panose="020B0604030504040204" pitchFamily="50" charset="-128"/>
                          <a:ea typeface="Meiryo UI" panose="020B0604030504040204" pitchFamily="50" charset="-128"/>
                        </a:rPr>
                        <a:t>フォルテ</a:t>
                      </a:r>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400" dirty="0" smtClean="0">
                          <a:latin typeface="Meiryo UI" panose="020B0604030504040204" pitchFamily="50" charset="-128"/>
                          <a:ea typeface="Meiryo UI" panose="020B0604030504040204" pitchFamily="50" charset="-128"/>
                        </a:rPr>
                        <a:t>ユカイ工学</a:t>
                      </a:r>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400" dirty="0" smtClean="0">
                          <a:latin typeface="Meiryo UI" panose="020B0604030504040204" pitchFamily="50" charset="-128"/>
                          <a:ea typeface="Meiryo UI" panose="020B0604030504040204" pitchFamily="50" charset="-128"/>
                        </a:rPr>
                        <a:t>アルファサード</a:t>
                      </a:r>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400" dirty="0" smtClean="0">
                          <a:latin typeface="Meiryo UI" panose="020B0604030504040204" pitchFamily="50" charset="-128"/>
                          <a:ea typeface="Meiryo UI" panose="020B0604030504040204" pitchFamily="50" charset="-128"/>
                        </a:rPr>
                        <a:t>エヌディーリース・システム</a:t>
                      </a:r>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400" dirty="0" smtClean="0">
                          <a:latin typeface="Meiryo UI" panose="020B0604030504040204" pitchFamily="50" charset="-128"/>
                          <a:ea typeface="Meiryo UI" panose="020B0604030504040204" pitchFamily="50" charset="-128"/>
                        </a:rPr>
                        <a:t>ニックス</a:t>
                      </a:r>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400" dirty="0" smtClean="0">
                          <a:latin typeface="Meiryo UI" panose="020B0604030504040204" pitchFamily="50" charset="-128"/>
                          <a:ea typeface="Meiryo UI" panose="020B0604030504040204" pitchFamily="50" charset="-128"/>
                        </a:rPr>
                        <a:t>ドーン</a:t>
                      </a:r>
                      <a:endParaRPr kumimoji="1" lang="ja-JP" altLang="en-US" sz="14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849363971"/>
                  </a:ext>
                </a:extLst>
              </a:tr>
              <a:tr h="577281">
                <a:tc>
                  <a:txBody>
                    <a:bodyPr/>
                    <a:lstStyle/>
                    <a:p>
                      <a:r>
                        <a:rPr kumimoji="1" lang="en-US" altLang="ja-JP" sz="1600" dirty="0" smtClean="0">
                          <a:latin typeface="Meiryo UI" panose="020B0604030504040204" pitchFamily="50" charset="-128"/>
                          <a:ea typeface="Meiryo UI" panose="020B0604030504040204" pitchFamily="50" charset="-128"/>
                        </a:rPr>
                        <a:t>13:10</a:t>
                      </a:r>
                      <a:r>
                        <a:rPr kumimoji="1" lang="ja-JP" altLang="en-US" sz="1600" dirty="0" smtClean="0">
                          <a:latin typeface="Meiryo UI" panose="020B0604030504040204" pitchFamily="50" charset="-128"/>
                          <a:ea typeface="Meiryo UI" panose="020B0604030504040204" pitchFamily="50" charset="-128"/>
                        </a:rPr>
                        <a:t>～</a:t>
                      </a:r>
                      <a:r>
                        <a:rPr kumimoji="1" lang="en-US" altLang="ja-JP" sz="1600" dirty="0" smtClean="0">
                          <a:latin typeface="Meiryo UI" panose="020B0604030504040204" pitchFamily="50" charset="-128"/>
                          <a:ea typeface="Meiryo UI" panose="020B0604030504040204" pitchFamily="50" charset="-128"/>
                        </a:rPr>
                        <a:t>13:30</a:t>
                      </a:r>
                      <a:endParaRPr kumimoji="1" lang="ja-JP" altLang="en-US" sz="16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400" dirty="0" smtClean="0">
                          <a:latin typeface="Meiryo UI" panose="020B0604030504040204" pitchFamily="50" charset="-128"/>
                          <a:ea typeface="Meiryo UI" panose="020B0604030504040204" pitchFamily="50" charset="-128"/>
                        </a:rPr>
                        <a:t>国際航業</a:t>
                      </a:r>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400" dirty="0" smtClean="0">
                          <a:latin typeface="Meiryo UI" panose="020B0604030504040204" pitchFamily="50" charset="-128"/>
                          <a:ea typeface="Meiryo UI" panose="020B0604030504040204" pitchFamily="50" charset="-128"/>
                        </a:rPr>
                        <a:t>パソナテック</a:t>
                      </a:r>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400" dirty="0" smtClean="0">
                          <a:latin typeface="Meiryo UI" panose="020B0604030504040204" pitchFamily="50" charset="-128"/>
                          <a:ea typeface="Meiryo UI" panose="020B0604030504040204" pitchFamily="50" charset="-128"/>
                        </a:rPr>
                        <a:t>協栄産業</a:t>
                      </a:r>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400" dirty="0" smtClean="0">
                          <a:latin typeface="Meiryo UI" panose="020B0604030504040204" pitchFamily="50" charset="-128"/>
                          <a:ea typeface="Meiryo UI" panose="020B0604030504040204" pitchFamily="50" charset="-128"/>
                        </a:rPr>
                        <a:t>ZAICO</a:t>
                      </a:r>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400" dirty="0" smtClean="0">
                          <a:latin typeface="Meiryo UI" panose="020B0604030504040204" pitchFamily="50" charset="-128"/>
                          <a:ea typeface="Meiryo UI" panose="020B0604030504040204" pitchFamily="50" charset="-128"/>
                        </a:rPr>
                        <a:t>ロボットコネクト</a:t>
                      </a:r>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400" dirty="0" smtClean="0">
                          <a:latin typeface="Meiryo UI" panose="020B0604030504040204" pitchFamily="50" charset="-128"/>
                          <a:ea typeface="Meiryo UI" panose="020B0604030504040204" pitchFamily="50" charset="-128"/>
                        </a:rPr>
                        <a:t>スギタ</a:t>
                      </a:r>
                      <a:endParaRPr kumimoji="1" lang="ja-JP" altLang="en-US" sz="14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020031971"/>
                  </a:ext>
                </a:extLst>
              </a:tr>
              <a:tr h="577281">
                <a:tc>
                  <a:txBody>
                    <a:bodyPr/>
                    <a:lstStyle/>
                    <a:p>
                      <a:r>
                        <a:rPr kumimoji="1" lang="en-US" altLang="ja-JP" sz="1600" dirty="0" smtClean="0">
                          <a:latin typeface="Meiryo UI" panose="020B0604030504040204" pitchFamily="50" charset="-128"/>
                          <a:ea typeface="Meiryo UI" panose="020B0604030504040204" pitchFamily="50" charset="-128"/>
                        </a:rPr>
                        <a:t>13:30</a:t>
                      </a:r>
                      <a:r>
                        <a:rPr kumimoji="1" lang="ja-JP" altLang="en-US" sz="1600" dirty="0" smtClean="0">
                          <a:latin typeface="Meiryo UI" panose="020B0604030504040204" pitchFamily="50" charset="-128"/>
                          <a:ea typeface="Meiryo UI" panose="020B0604030504040204" pitchFamily="50" charset="-128"/>
                        </a:rPr>
                        <a:t>～</a:t>
                      </a:r>
                      <a:r>
                        <a:rPr kumimoji="1" lang="en-US" altLang="ja-JP" sz="1600" dirty="0" smtClean="0">
                          <a:latin typeface="Meiryo UI" panose="020B0604030504040204" pitchFamily="50" charset="-128"/>
                          <a:ea typeface="Meiryo UI" panose="020B0604030504040204" pitchFamily="50" charset="-128"/>
                        </a:rPr>
                        <a:t>13:50</a:t>
                      </a:r>
                      <a:endParaRPr kumimoji="1" lang="ja-JP" altLang="en-US" sz="16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400" dirty="0" smtClean="0">
                          <a:latin typeface="Meiryo UI" panose="020B0604030504040204" pitchFamily="50" charset="-128"/>
                          <a:ea typeface="Meiryo UI" panose="020B0604030504040204" pitchFamily="50" charset="-128"/>
                        </a:rPr>
                        <a:t>損害保険</a:t>
                      </a:r>
                      <a:endParaRPr kumimoji="1" lang="en-US" altLang="ja-JP" sz="1400" dirty="0" smtClean="0">
                        <a:latin typeface="Meiryo UI" panose="020B0604030504040204" pitchFamily="50" charset="-128"/>
                        <a:ea typeface="Meiryo UI" panose="020B0604030504040204" pitchFamily="50" charset="-128"/>
                      </a:endParaRPr>
                    </a:p>
                    <a:p>
                      <a:pPr algn="ctr"/>
                      <a:r>
                        <a:rPr kumimoji="1" lang="ja-JP" altLang="en-US" sz="1400" dirty="0" smtClean="0">
                          <a:latin typeface="Meiryo UI" panose="020B0604030504040204" pitchFamily="50" charset="-128"/>
                          <a:ea typeface="Meiryo UI" panose="020B0604030504040204" pitchFamily="50" charset="-128"/>
                        </a:rPr>
                        <a:t>ジャパン</a:t>
                      </a:r>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400" dirty="0" smtClean="0">
                          <a:latin typeface="Meiryo UI" panose="020B0604030504040204" pitchFamily="50" charset="-128"/>
                          <a:ea typeface="Meiryo UI" panose="020B0604030504040204" pitchFamily="50" charset="-128"/>
                        </a:rPr>
                        <a:t>NCC</a:t>
                      </a:r>
                    </a:p>
                    <a:p>
                      <a:pPr algn="ctr"/>
                      <a:r>
                        <a:rPr kumimoji="1" lang="ja-JP" altLang="en-US" sz="1400" dirty="0" smtClean="0">
                          <a:latin typeface="Meiryo UI" panose="020B0604030504040204" pitchFamily="50" charset="-128"/>
                          <a:ea typeface="Meiryo UI" panose="020B0604030504040204" pitchFamily="50" charset="-128"/>
                        </a:rPr>
                        <a:t>コンサルティング</a:t>
                      </a:r>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400" dirty="0" smtClean="0">
                          <a:latin typeface="Meiryo UI" panose="020B0604030504040204" pitchFamily="50" charset="-128"/>
                          <a:ea typeface="Meiryo UI" panose="020B0604030504040204" pitchFamily="50" charset="-128"/>
                        </a:rPr>
                        <a:t>電通</a:t>
                      </a:r>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400" dirty="0" smtClean="0">
                          <a:latin typeface="Meiryo UI" panose="020B0604030504040204" pitchFamily="50" charset="-128"/>
                          <a:ea typeface="Meiryo UI" panose="020B0604030504040204" pitchFamily="50" charset="-128"/>
                        </a:rPr>
                        <a:t>応用地質</a:t>
                      </a:r>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400" dirty="0" smtClean="0">
                          <a:latin typeface="Meiryo UI" panose="020B0604030504040204" pitchFamily="50" charset="-128"/>
                          <a:ea typeface="Meiryo UI" panose="020B0604030504040204" pitchFamily="50" charset="-128"/>
                        </a:rPr>
                        <a:t>ピーステック</a:t>
                      </a:r>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400" dirty="0" smtClean="0">
                          <a:latin typeface="Meiryo UI" panose="020B0604030504040204" pitchFamily="50" charset="-128"/>
                          <a:ea typeface="Meiryo UI" panose="020B0604030504040204" pitchFamily="50" charset="-128"/>
                        </a:rPr>
                        <a:t>エアロ</a:t>
                      </a:r>
                      <a:endParaRPr kumimoji="1" lang="en-US" altLang="ja-JP" sz="1400" dirty="0" smtClean="0">
                        <a:latin typeface="Meiryo UI" panose="020B0604030504040204" pitchFamily="50" charset="-128"/>
                        <a:ea typeface="Meiryo UI" panose="020B0604030504040204" pitchFamily="50" charset="-128"/>
                      </a:endParaRPr>
                    </a:p>
                    <a:p>
                      <a:pPr algn="ctr"/>
                      <a:r>
                        <a:rPr kumimoji="1" lang="ja-JP" altLang="en-US" sz="1400" dirty="0" smtClean="0">
                          <a:latin typeface="Meiryo UI" panose="020B0604030504040204" pitchFamily="50" charset="-128"/>
                          <a:ea typeface="Meiryo UI" panose="020B0604030504040204" pitchFamily="50" charset="-128"/>
                        </a:rPr>
                        <a:t>ファシリティー</a:t>
                      </a:r>
                      <a:endParaRPr kumimoji="1" lang="ja-JP" altLang="en-US" sz="14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56056083"/>
                  </a:ext>
                </a:extLst>
              </a:tr>
            </a:tbl>
          </a:graphicData>
        </a:graphic>
      </p:graphicFrame>
    </p:spTree>
    <p:extLst>
      <p:ext uri="{BB962C8B-B14F-4D97-AF65-F5344CB8AC3E}">
        <p14:creationId xmlns:p14="http://schemas.microsoft.com/office/powerpoint/2010/main" val="16568109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33"/>
          <p:cNvSpPr/>
          <p:nvPr/>
        </p:nvSpPr>
        <p:spPr>
          <a:xfrm>
            <a:off x="0" y="-4148"/>
            <a:ext cx="9936000" cy="462801"/>
          </a:xfrm>
          <a:prstGeom prst="rect">
            <a:avLst/>
          </a:prstGeom>
          <a:gradFill flip="none" rotWithShape="1">
            <a:gsLst>
              <a:gs pos="0">
                <a:srgbClr val="004697">
                  <a:shade val="30000"/>
                  <a:satMod val="115000"/>
                </a:srgbClr>
              </a:gs>
              <a:gs pos="50000">
                <a:srgbClr val="004697">
                  <a:shade val="67500"/>
                  <a:satMod val="115000"/>
                </a:srgbClr>
              </a:gs>
              <a:gs pos="100000">
                <a:srgbClr val="004697">
                  <a:shade val="100000"/>
                  <a:satMod val="115000"/>
                </a:srgbClr>
              </a:gs>
            </a:gsLst>
            <a:lin ang="2700000" scaled="1"/>
            <a:tileRect/>
          </a:gradFill>
          <a:ln w="9525" cap="flat" cmpd="sng" algn="ctr">
            <a:solidFill>
              <a:schemeClr val="tx1">
                <a:lumMod val="65000"/>
                <a:lumOff val="35000"/>
              </a:schemeClr>
            </a:solidFill>
            <a:prstDash val="solid"/>
          </a:ln>
          <a:effectLst>
            <a:outerShdw blurRad="40000" dist="20000" dir="5400000" rotWithShape="0">
              <a:srgbClr val="000000">
                <a:alpha val="38000"/>
              </a:srgbClr>
            </a:outerShdw>
          </a:effectLst>
        </p:spPr>
        <p:txBody>
          <a:bodyPr tIns="108000" rtlCol="0" anchor="ctr" anchorCtr="0"/>
          <a:lstStyle/>
          <a:p>
            <a:pPr algn="ctr" defTabSz="857982" fontAlgn="base">
              <a:spcBef>
                <a:spcPct val="0"/>
              </a:spcBef>
              <a:spcAft>
                <a:spcPct val="0"/>
              </a:spcAft>
            </a:pPr>
            <a:r>
              <a:rPr lang="ja-JP" altLang="en-US" sz="2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マッチングサイトの新機能について</a:t>
            </a:r>
          </a:p>
        </p:txBody>
      </p:sp>
      <p:sp>
        <p:nvSpPr>
          <p:cNvPr id="4" name="テキスト ボックス 3"/>
          <p:cNvSpPr txBox="1"/>
          <p:nvPr/>
        </p:nvSpPr>
        <p:spPr>
          <a:xfrm>
            <a:off x="9236364" y="16640"/>
            <a:ext cx="596838" cy="369204"/>
          </a:xfrm>
          <a:prstGeom prst="rect">
            <a:avLst/>
          </a:prstGeom>
          <a:solidFill>
            <a:schemeClr val="bg1"/>
          </a:solidFill>
          <a:ln>
            <a:solidFill>
              <a:schemeClr val="tx1"/>
            </a:solidFill>
          </a:ln>
        </p:spPr>
        <p:txBody>
          <a:bodyPr wrap="square" rtlCol="0">
            <a:spAutoFit/>
          </a:bodyPr>
          <a:lstStyle/>
          <a:p>
            <a:pPr algn="ctr"/>
            <a:r>
              <a:rPr kumimoji="1" lang="ja-JP" altLang="en-US" smtClean="0"/>
              <a:t>③</a:t>
            </a:r>
            <a:endParaRPr kumimoji="1" lang="ja-JP" altLang="en-US" dirty="0"/>
          </a:p>
        </p:txBody>
      </p:sp>
      <p:sp>
        <p:nvSpPr>
          <p:cNvPr id="26" name="角丸四角形 6"/>
          <p:cNvSpPr/>
          <p:nvPr/>
        </p:nvSpPr>
        <p:spPr>
          <a:xfrm>
            <a:off x="106345" y="543181"/>
            <a:ext cx="9693307" cy="466110"/>
          </a:xfrm>
          <a:prstGeom prst="roundRect">
            <a:avLst>
              <a:gd name="adj" fmla="val 5267"/>
            </a:avLst>
          </a:prstGeom>
          <a:solidFill>
            <a:srgbClr val="DDECFF"/>
          </a:solidFill>
          <a:ln w="19050">
            <a:solidFill>
              <a:srgbClr val="004697"/>
            </a:solidFill>
          </a:ln>
        </p:spPr>
        <p:style>
          <a:lnRef idx="2">
            <a:schemeClr val="accent1"/>
          </a:lnRef>
          <a:fillRef idx="1">
            <a:schemeClr val="lt1"/>
          </a:fillRef>
          <a:effectRef idx="0">
            <a:schemeClr val="accent1"/>
          </a:effectRef>
          <a:fontRef idx="minor">
            <a:schemeClr val="dk1"/>
          </a:fontRef>
        </p:style>
        <p:txBody>
          <a:bodyPr rtlCol="0" anchor="t" anchorCtr="0">
            <a:noAutofit/>
          </a:bodyPr>
          <a:lstStyle/>
          <a:p>
            <a:pPr marL="179388" lvl="0" indent="-179388" defTabSz="857982" fontAlgn="base">
              <a:spcBef>
                <a:spcPct val="0"/>
              </a:spcBef>
              <a:spcAft>
                <a:spcPct val="0"/>
              </a:spcAft>
              <a:defRPr/>
            </a:pPr>
            <a:endParaRPr lang="en-US" altLang="ja-JP" sz="400" dirty="0">
              <a:ln w="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79388" lvl="0" indent="-179388" defTabSz="857982" fontAlgn="base">
              <a:spcBef>
                <a:spcPct val="0"/>
              </a:spcBef>
              <a:spcAft>
                <a:spcPct val="0"/>
              </a:spcAft>
              <a:defRPr/>
            </a:pPr>
            <a:r>
              <a:rPr lang="ja-JP" altLang="en-US" sz="1600" dirty="0" smtClean="0">
                <a:ln w="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〇 マッチングサイトの利用性を向上させるため、主に２つの新機能を追加。</a:t>
            </a:r>
            <a:endParaRPr lang="en-US" altLang="ja-JP" sz="1600" dirty="0" smtClean="0">
              <a:ln w="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7" name="四角形: 角を丸くする 32">
            <a:extLst>
              <a:ext uri="{FF2B5EF4-FFF2-40B4-BE49-F238E27FC236}">
                <a16:creationId xmlns:a16="http://schemas.microsoft.com/office/drawing/2014/main" id="{F575D44C-8792-4274-974B-F2A753CDE4A4}"/>
              </a:ext>
            </a:extLst>
          </p:cNvPr>
          <p:cNvSpPr/>
          <p:nvPr/>
        </p:nvSpPr>
        <p:spPr>
          <a:xfrm>
            <a:off x="150504" y="1167413"/>
            <a:ext cx="2862953" cy="340441"/>
          </a:xfrm>
          <a:prstGeom prst="roundRect">
            <a:avLst>
              <a:gd name="adj" fmla="val 50000"/>
            </a:avLst>
          </a:prstGeom>
          <a:solidFill>
            <a:schemeClr val="bg1"/>
          </a:solidFill>
          <a:ln>
            <a:solidFill>
              <a:srgbClr val="0046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srgbClr val="004697"/>
                </a:solidFill>
                <a:effectLst/>
                <a:uLnTx/>
                <a:uFillTx/>
                <a:latin typeface="游ゴシック" panose="020F0502020204030204"/>
                <a:ea typeface="游ゴシック" panose="020B0400000000000000" pitchFamily="50" charset="-128"/>
                <a:cs typeface="+mn-cs"/>
              </a:rPr>
              <a:t>「関心あり」アイコンの追加</a:t>
            </a:r>
            <a:endParaRPr kumimoji="1" lang="en-US" altLang="ja-JP" sz="1400" b="1" i="0" u="none" strike="noStrike" kern="1200" cap="none" spc="0" normalizeH="0" baseline="0" noProof="0" dirty="0" smtClean="0">
              <a:ln>
                <a:noFill/>
              </a:ln>
              <a:solidFill>
                <a:srgbClr val="004697"/>
              </a:solidFill>
              <a:effectLst/>
              <a:uLnTx/>
              <a:uFillTx/>
              <a:latin typeface="游ゴシック" panose="020F0502020204030204"/>
              <a:ea typeface="游ゴシック" panose="020B0400000000000000" pitchFamily="50" charset="-128"/>
              <a:cs typeface="+mn-cs"/>
            </a:endParaRPr>
          </a:p>
        </p:txBody>
      </p:sp>
      <p:sp>
        <p:nvSpPr>
          <p:cNvPr id="28" name="四角形: 角を丸くする 32">
            <a:extLst>
              <a:ext uri="{FF2B5EF4-FFF2-40B4-BE49-F238E27FC236}">
                <a16:creationId xmlns:a16="http://schemas.microsoft.com/office/drawing/2014/main" id="{F575D44C-8792-4274-974B-F2A753CDE4A4}"/>
              </a:ext>
            </a:extLst>
          </p:cNvPr>
          <p:cNvSpPr/>
          <p:nvPr/>
        </p:nvSpPr>
        <p:spPr>
          <a:xfrm>
            <a:off x="4990221" y="1167413"/>
            <a:ext cx="2682250" cy="340441"/>
          </a:xfrm>
          <a:prstGeom prst="roundRect">
            <a:avLst>
              <a:gd name="adj" fmla="val 50000"/>
            </a:avLst>
          </a:prstGeom>
          <a:solidFill>
            <a:schemeClr val="bg1"/>
          </a:solidFill>
          <a:ln>
            <a:solidFill>
              <a:srgbClr val="0046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ja-JP" altLang="en-US" sz="1400" b="1" dirty="0" smtClean="0">
                <a:solidFill>
                  <a:srgbClr val="004697"/>
                </a:solidFill>
                <a:latin typeface="游ゴシック" panose="020F0502020204030204"/>
                <a:ea typeface="游ゴシック" panose="020B0400000000000000" pitchFamily="50" charset="-128"/>
              </a:rPr>
              <a:t>「進捗度」アイコンの追加</a:t>
            </a:r>
            <a:endParaRPr lang="en-US" altLang="ja-JP" sz="1400" b="1" dirty="0">
              <a:solidFill>
                <a:srgbClr val="004697"/>
              </a:solidFill>
              <a:latin typeface="游ゴシック" panose="020F0502020204030204"/>
              <a:ea typeface="游ゴシック" panose="020B0400000000000000" pitchFamily="50" charset="-128"/>
            </a:endParaRPr>
          </a:p>
        </p:txBody>
      </p:sp>
      <p:sp>
        <p:nvSpPr>
          <p:cNvPr id="29" name="テキスト ボックス 28"/>
          <p:cNvSpPr txBox="1"/>
          <p:nvPr/>
        </p:nvSpPr>
        <p:spPr>
          <a:xfrm>
            <a:off x="150504" y="1668190"/>
            <a:ext cx="4490798" cy="276999"/>
          </a:xfrm>
          <a:prstGeom prst="rect">
            <a:avLst/>
          </a:prstGeom>
          <a:noFill/>
        </p:spPr>
        <p:txBody>
          <a:bodyPr wrap="square" rtlCol="0">
            <a:spAutoFit/>
          </a:bodyPr>
          <a:lstStyle/>
          <a:p>
            <a:r>
              <a:rPr lang="ja-JP" altLang="en-US" sz="1200" dirty="0" smtClean="0">
                <a:latin typeface="メイリオ" panose="020B0604030504040204" pitchFamily="50" charset="-128"/>
                <a:ea typeface="メイリオ" panose="020B0604030504040204" pitchFamily="50" charset="-128"/>
              </a:rPr>
              <a:t>・関心がある技術／ニーズに対して、　をクリックして登録。</a:t>
            </a:r>
            <a:endParaRPr lang="en-US" altLang="ja-JP" sz="1200" dirty="0" smtClean="0">
              <a:latin typeface="メイリオ" panose="020B0604030504040204" pitchFamily="50" charset="-128"/>
              <a:ea typeface="メイリオ" panose="020B0604030504040204" pitchFamily="50" charset="-128"/>
            </a:endParaRPr>
          </a:p>
        </p:txBody>
      </p:sp>
      <p:sp>
        <p:nvSpPr>
          <p:cNvPr id="47" name="テキスト ボックス 46"/>
          <p:cNvSpPr txBox="1"/>
          <p:nvPr/>
        </p:nvSpPr>
        <p:spPr>
          <a:xfrm>
            <a:off x="4990221" y="1659412"/>
            <a:ext cx="4627604" cy="461665"/>
          </a:xfrm>
          <a:prstGeom prst="rect">
            <a:avLst/>
          </a:prstGeom>
          <a:noFill/>
        </p:spPr>
        <p:txBody>
          <a:bodyPr wrap="square" rtlCol="0">
            <a:spAutoFit/>
          </a:bodyPr>
          <a:lstStyle/>
          <a:p>
            <a:r>
              <a:rPr kumimoji="1" lang="ja-JP" altLang="en-US" sz="1200" dirty="0" smtClean="0">
                <a:latin typeface="メイリオ" panose="020B0604030504040204" pitchFamily="50" charset="-128"/>
                <a:ea typeface="メイリオ" panose="020B0604030504040204" pitchFamily="50" charset="-128"/>
              </a:rPr>
              <a:t>・マッチング後の進捗状況に応じて、　の数を０～５段階で</a:t>
            </a:r>
            <a:endParaRPr kumimoji="1" lang="en-US" altLang="ja-JP" sz="1200" dirty="0" smtClean="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　</a:t>
            </a:r>
            <a:r>
              <a:rPr kumimoji="1" lang="ja-JP" altLang="en-US" sz="1200" dirty="0" smtClean="0">
                <a:latin typeface="メイリオ" panose="020B0604030504040204" pitchFamily="50" charset="-128"/>
                <a:ea typeface="メイリオ" panose="020B0604030504040204" pitchFamily="50" charset="-128"/>
              </a:rPr>
              <a:t>クリックして登録。</a:t>
            </a:r>
            <a:endParaRPr kumimoji="1" lang="en-US" altLang="ja-JP" sz="1200" dirty="0" smtClean="0">
              <a:latin typeface="メイリオ" panose="020B0604030504040204" pitchFamily="50" charset="-128"/>
              <a:ea typeface="メイリオ" panose="020B0604030504040204" pitchFamily="50" charset="-128"/>
            </a:endParaRPr>
          </a:p>
        </p:txBody>
      </p:sp>
      <p:cxnSp>
        <p:nvCxnSpPr>
          <p:cNvPr id="49" name="直線コネクタ 48"/>
          <p:cNvCxnSpPr/>
          <p:nvPr/>
        </p:nvCxnSpPr>
        <p:spPr>
          <a:xfrm>
            <a:off x="4859677" y="1132909"/>
            <a:ext cx="7900" cy="3106052"/>
          </a:xfrm>
          <a:prstGeom prst="line">
            <a:avLst/>
          </a:prstGeom>
          <a:ln w="19050">
            <a:solidFill>
              <a:srgbClr val="004697"/>
            </a:solidFill>
            <a:prstDash val="sysDash"/>
          </a:ln>
        </p:spPr>
        <p:style>
          <a:lnRef idx="1">
            <a:schemeClr val="accent1"/>
          </a:lnRef>
          <a:fillRef idx="0">
            <a:schemeClr val="accent1"/>
          </a:fillRef>
          <a:effectRef idx="0">
            <a:schemeClr val="accent1"/>
          </a:effectRef>
          <a:fontRef idx="minor">
            <a:schemeClr val="tx1"/>
          </a:fontRef>
        </p:style>
      </p:cxnSp>
      <p:sp>
        <p:nvSpPr>
          <p:cNvPr id="51" name="テキスト ボックス 50"/>
          <p:cNvSpPr txBox="1"/>
          <p:nvPr/>
        </p:nvSpPr>
        <p:spPr>
          <a:xfrm>
            <a:off x="361014" y="2565841"/>
            <a:ext cx="4454747" cy="1538883"/>
          </a:xfrm>
          <a:prstGeom prst="rect">
            <a:avLst/>
          </a:prstGeom>
          <a:noFill/>
        </p:spPr>
        <p:txBody>
          <a:bodyPr wrap="square" rtlCol="0">
            <a:spAutoFit/>
          </a:bodyPr>
          <a:lstStyle/>
          <a:p>
            <a:pPr marL="177800" indent="-177800"/>
            <a:r>
              <a:rPr lang="ja-JP" altLang="en-US" sz="1200" dirty="0" smtClean="0">
                <a:latin typeface="メイリオ" panose="020B0604030504040204" pitchFamily="50" charset="-128"/>
                <a:ea typeface="メイリオ" panose="020B0604030504040204" pitchFamily="50" charset="-128"/>
              </a:rPr>
              <a:t>○マイページ中の「あなたが「関心あり」」リストにて、関心がある情報を一覧表示。</a:t>
            </a:r>
            <a:endParaRPr lang="en-US" altLang="ja-JP" sz="1200" dirty="0">
              <a:latin typeface="メイリオ" panose="020B0604030504040204" pitchFamily="50" charset="-128"/>
              <a:ea typeface="メイリオ" panose="020B0604030504040204" pitchFamily="50" charset="-128"/>
            </a:endParaRPr>
          </a:p>
          <a:p>
            <a:pPr marL="177800" indent="-177800">
              <a:spcBef>
                <a:spcPts val="600"/>
              </a:spcBef>
            </a:pPr>
            <a:r>
              <a:rPr lang="ja-JP" altLang="en-US" sz="1200" dirty="0" smtClean="0">
                <a:latin typeface="メイリオ" panose="020B0604030504040204" pitchFamily="50" charset="-128"/>
                <a:ea typeface="メイリオ" panose="020B0604030504040204" pitchFamily="50" charset="-128"/>
              </a:rPr>
              <a:t>○マイページ中の</a:t>
            </a:r>
            <a:r>
              <a:rPr lang="ja-JP" altLang="en-US" sz="1200" dirty="0">
                <a:latin typeface="メイリオ" panose="020B0604030504040204" pitchFamily="50" charset="-128"/>
                <a:ea typeface="メイリオ" panose="020B0604030504040204" pitchFamily="50" charset="-128"/>
              </a:rPr>
              <a:t>「お相手から「関心あり」</a:t>
            </a:r>
            <a:r>
              <a:rPr lang="ja-JP" altLang="en-US" sz="1200" dirty="0" smtClean="0">
                <a:latin typeface="メイリオ" panose="020B0604030504040204" pitchFamily="50" charset="-128"/>
                <a:ea typeface="メイリオ" panose="020B0604030504040204" pitchFamily="50" charset="-128"/>
              </a:rPr>
              <a:t>」リストにて、自らの登録情報に関心を寄せている団体・企業を一覧表示。</a:t>
            </a:r>
            <a:endParaRPr lang="en-US" altLang="ja-JP" sz="1200" dirty="0" smtClean="0">
              <a:latin typeface="メイリオ" panose="020B0604030504040204" pitchFamily="50" charset="-128"/>
              <a:ea typeface="メイリオ" panose="020B0604030504040204" pitchFamily="50" charset="-128"/>
            </a:endParaRPr>
          </a:p>
          <a:p>
            <a:pPr marL="177800" indent="-177800">
              <a:spcBef>
                <a:spcPts val="600"/>
              </a:spcBef>
            </a:pPr>
            <a:r>
              <a:rPr lang="ja-JP" altLang="en-US" sz="1200" dirty="0" smtClean="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自分のみが「関心あり」</a:t>
            </a:r>
            <a:r>
              <a:rPr lang="ja-JP" altLang="en-US" sz="1200" dirty="0" smtClean="0">
                <a:latin typeface="メイリオ" panose="020B0604030504040204" pitchFamily="50" charset="-128"/>
                <a:ea typeface="メイリオ" panose="020B0604030504040204" pitchFamily="50" charset="-128"/>
              </a:rPr>
              <a:t>の場合は、　（赤枠のハート）、</a:t>
            </a:r>
            <a:endParaRPr lang="en-US" altLang="ja-JP" sz="1200" dirty="0" smtClean="0">
              <a:latin typeface="メイリオ" panose="020B0604030504040204" pitchFamily="50" charset="-128"/>
              <a:ea typeface="メイリオ" panose="020B0604030504040204" pitchFamily="50" charset="-128"/>
            </a:endParaRPr>
          </a:p>
          <a:p>
            <a:pPr marL="177800" indent="-177800"/>
            <a:r>
              <a:rPr lang="ja-JP" altLang="en-US" sz="1200" dirty="0">
                <a:latin typeface="メイリオ" panose="020B0604030504040204" pitchFamily="50" charset="-128"/>
                <a:ea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rPr>
              <a:t>自分と</a:t>
            </a:r>
            <a:r>
              <a:rPr lang="ja-JP" altLang="en-US" sz="1200" dirty="0">
                <a:latin typeface="メイリオ" panose="020B0604030504040204" pitchFamily="50" charset="-128"/>
                <a:ea typeface="メイリオ" panose="020B0604030504040204" pitchFamily="50" charset="-128"/>
              </a:rPr>
              <a:t>相手の両方が「関心あり」の</a:t>
            </a:r>
            <a:r>
              <a:rPr lang="ja-JP" altLang="en-US" sz="1200" dirty="0" smtClean="0">
                <a:latin typeface="メイリオ" panose="020B0604030504040204" pitchFamily="50" charset="-128"/>
                <a:ea typeface="メイリオ" panose="020B0604030504040204" pitchFamily="50" charset="-128"/>
              </a:rPr>
              <a:t>場合</a:t>
            </a:r>
            <a:r>
              <a:rPr lang="ja-JP" altLang="en-US" sz="1200" dirty="0">
                <a:latin typeface="メイリオ" panose="020B0604030504040204" pitchFamily="50" charset="-128"/>
                <a:ea typeface="メイリオ" panose="020B0604030504040204" pitchFamily="50" charset="-128"/>
              </a:rPr>
              <a:t>は</a:t>
            </a:r>
            <a:r>
              <a:rPr lang="ja-JP" altLang="en-US" sz="1200" dirty="0" smtClean="0">
                <a:latin typeface="メイリオ" panose="020B0604030504040204" pitchFamily="50" charset="-128"/>
                <a:ea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rPr>
              <a:t>赤</a:t>
            </a:r>
            <a:r>
              <a:rPr lang="ja-JP" altLang="en-US" sz="1200" dirty="0" smtClean="0">
                <a:latin typeface="メイリオ" panose="020B0604030504040204" pitchFamily="50" charset="-128"/>
                <a:ea typeface="メイリオ" panose="020B0604030504040204" pitchFamily="50" charset="-128"/>
              </a:rPr>
              <a:t>色</a:t>
            </a:r>
            <a:r>
              <a:rPr lang="ja-JP" altLang="en-US" sz="1200" dirty="0">
                <a:latin typeface="メイリオ" panose="020B0604030504040204" pitchFamily="50" charset="-128"/>
                <a:ea typeface="メイリオ" panose="020B0604030504040204" pitchFamily="50" charset="-128"/>
              </a:rPr>
              <a:t>のハート</a:t>
            </a:r>
            <a:r>
              <a:rPr lang="ja-JP" altLang="en-US" sz="1200" dirty="0" smtClean="0">
                <a:latin typeface="メイリオ" panose="020B0604030504040204" pitchFamily="50" charset="-128"/>
                <a:ea typeface="メイリオ" panose="020B0604030504040204" pitchFamily="50" charset="-128"/>
              </a:rPr>
              <a:t>）が表示される。</a:t>
            </a:r>
            <a:endParaRPr lang="en-US" altLang="ja-JP" sz="1200" dirty="0">
              <a:latin typeface="メイリオ" panose="020B0604030504040204" pitchFamily="50" charset="-128"/>
              <a:ea typeface="メイリオ" panose="020B0604030504040204" pitchFamily="50" charset="-128"/>
            </a:endParaRPr>
          </a:p>
        </p:txBody>
      </p:sp>
      <p:sp>
        <p:nvSpPr>
          <p:cNvPr id="52" name="四角形: 角を丸くする 32">
            <a:extLst>
              <a:ext uri="{FF2B5EF4-FFF2-40B4-BE49-F238E27FC236}">
                <a16:creationId xmlns:a16="http://schemas.microsoft.com/office/drawing/2014/main" id="{F575D44C-8792-4274-974B-F2A753CDE4A4}"/>
              </a:ext>
            </a:extLst>
          </p:cNvPr>
          <p:cNvSpPr/>
          <p:nvPr/>
        </p:nvSpPr>
        <p:spPr>
          <a:xfrm>
            <a:off x="231385" y="2165877"/>
            <a:ext cx="1784817" cy="302579"/>
          </a:xfrm>
          <a:prstGeom prst="roundRect">
            <a:avLst>
              <a:gd name="adj" fmla="val 50000"/>
            </a:avLst>
          </a:prstGeom>
          <a:solidFill>
            <a:srgbClr val="00469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white"/>
                </a:solidFill>
                <a:effectLst/>
                <a:uLnTx/>
                <a:uFillTx/>
                <a:latin typeface="游ゴシック" panose="020F0502020204030204"/>
                <a:ea typeface="游ゴシック" panose="020B0400000000000000" pitchFamily="50" charset="-128"/>
                <a:cs typeface="+mn-cs"/>
              </a:rPr>
              <a:t>機能の概要</a:t>
            </a:r>
            <a:endParaRPr kumimoji="1" lang="en-US" altLang="ja-JP" sz="1200" b="1" i="0" u="none" strike="noStrike" kern="1200" cap="none" spc="0" normalizeH="0" baseline="0" noProof="0" dirty="0" smtClean="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55" name="テキスト ボックス 54"/>
          <p:cNvSpPr txBox="1"/>
          <p:nvPr/>
        </p:nvSpPr>
        <p:spPr>
          <a:xfrm>
            <a:off x="5163078" y="2576308"/>
            <a:ext cx="4454747" cy="1092607"/>
          </a:xfrm>
          <a:prstGeom prst="rect">
            <a:avLst/>
          </a:prstGeom>
          <a:noFill/>
        </p:spPr>
        <p:txBody>
          <a:bodyPr wrap="square" rtlCol="0">
            <a:spAutoFit/>
          </a:bodyPr>
          <a:lstStyle/>
          <a:p>
            <a:pPr marL="177800" indent="-177800"/>
            <a:r>
              <a:rPr lang="ja-JP" altLang="en-US" sz="1200" dirty="0" smtClean="0">
                <a:latin typeface="メイリオ" panose="020B0604030504040204" pitchFamily="50" charset="-128"/>
                <a:ea typeface="メイリオ" panose="020B0604030504040204" pitchFamily="50" charset="-128"/>
              </a:rPr>
              <a:t>○マッチングサイト上で、課題解決に向けた取組が進んでいるかを管理。</a:t>
            </a:r>
            <a:endParaRPr lang="en-US" altLang="ja-JP" sz="1200" dirty="0" smtClean="0">
              <a:latin typeface="メイリオ" panose="020B0604030504040204" pitchFamily="50" charset="-128"/>
              <a:ea typeface="メイリオ" panose="020B0604030504040204" pitchFamily="50" charset="-128"/>
            </a:endParaRPr>
          </a:p>
          <a:p>
            <a:pPr marL="177800" indent="-177800">
              <a:spcBef>
                <a:spcPts val="600"/>
              </a:spcBef>
            </a:pPr>
            <a:r>
              <a:rPr lang="en-US" altLang="ja-JP" sz="1200" dirty="0" smtClean="0">
                <a:latin typeface="メイリオ" panose="020B0604030504040204" pitchFamily="50" charset="-128"/>
                <a:ea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rPr>
              <a:t>来年度実施予定のモデル事業選定の際の参考指標のひとつとなる可能性あり。</a:t>
            </a:r>
            <a:endParaRPr lang="en-US" altLang="ja-JP" sz="1200" dirty="0" smtClean="0">
              <a:latin typeface="メイリオ" panose="020B0604030504040204" pitchFamily="50" charset="-128"/>
              <a:ea typeface="メイリオ" panose="020B0604030504040204" pitchFamily="50" charset="-128"/>
            </a:endParaRPr>
          </a:p>
          <a:p>
            <a:pPr marL="177800" indent="-177800"/>
            <a:r>
              <a:rPr lang="ja-JP" altLang="en-US" sz="1200" dirty="0">
                <a:latin typeface="メイリオ" panose="020B0604030504040204" pitchFamily="50" charset="-128"/>
                <a:ea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rPr>
              <a:t>（星○段階以上のものからモデル事業を選定　等）</a:t>
            </a:r>
            <a:endParaRPr lang="en-US" altLang="ja-JP" sz="1200" dirty="0" smtClean="0">
              <a:latin typeface="メイリオ" panose="020B0604030504040204" pitchFamily="50" charset="-128"/>
              <a:ea typeface="メイリオ" panose="020B0604030504040204" pitchFamily="50" charset="-128"/>
            </a:endParaRPr>
          </a:p>
        </p:txBody>
      </p:sp>
      <p:sp>
        <p:nvSpPr>
          <p:cNvPr id="56" name="四角形: 角を丸くする 32">
            <a:extLst>
              <a:ext uri="{FF2B5EF4-FFF2-40B4-BE49-F238E27FC236}">
                <a16:creationId xmlns:a16="http://schemas.microsoft.com/office/drawing/2014/main" id="{F575D44C-8792-4274-974B-F2A753CDE4A4}"/>
              </a:ext>
            </a:extLst>
          </p:cNvPr>
          <p:cNvSpPr/>
          <p:nvPr/>
        </p:nvSpPr>
        <p:spPr>
          <a:xfrm>
            <a:off x="5065355" y="2165877"/>
            <a:ext cx="1784817" cy="302579"/>
          </a:xfrm>
          <a:prstGeom prst="roundRect">
            <a:avLst>
              <a:gd name="adj" fmla="val 50000"/>
            </a:avLst>
          </a:prstGeom>
          <a:solidFill>
            <a:srgbClr val="00469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white"/>
                </a:solidFill>
                <a:effectLst/>
                <a:uLnTx/>
                <a:uFillTx/>
                <a:latin typeface="游ゴシック" panose="020F0502020204030204"/>
                <a:ea typeface="游ゴシック" panose="020B0400000000000000" pitchFamily="50" charset="-128"/>
                <a:cs typeface="+mn-cs"/>
              </a:rPr>
              <a:t>機能の概要</a:t>
            </a:r>
            <a:endParaRPr kumimoji="1" lang="en-US" altLang="ja-JP" sz="1200" b="1" i="0" u="none" strike="noStrike" kern="1200" cap="none" spc="0" normalizeH="0" baseline="0" noProof="0" dirty="0" smtClean="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57" name="星 5 56"/>
          <p:cNvSpPr>
            <a:spLocks noChangeAspect="1"/>
          </p:cNvSpPr>
          <p:nvPr/>
        </p:nvSpPr>
        <p:spPr>
          <a:xfrm>
            <a:off x="7608302" y="1671056"/>
            <a:ext cx="180000" cy="180000"/>
          </a:xfrm>
          <a:prstGeom prst="star5">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2" name="グループ化 21"/>
          <p:cNvGrpSpPr/>
          <p:nvPr/>
        </p:nvGrpSpPr>
        <p:grpSpPr>
          <a:xfrm>
            <a:off x="548060" y="5780672"/>
            <a:ext cx="8670888" cy="947111"/>
            <a:chOff x="96079" y="4157514"/>
            <a:chExt cx="8670888" cy="947111"/>
          </a:xfrm>
        </p:grpSpPr>
        <p:sp>
          <p:nvSpPr>
            <p:cNvPr id="95" name="正方形/長方形 94"/>
            <p:cNvSpPr/>
            <p:nvPr/>
          </p:nvSpPr>
          <p:spPr>
            <a:xfrm>
              <a:off x="96080" y="4171619"/>
              <a:ext cx="8670887" cy="933006"/>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6" name="テキスト ボックス 95"/>
            <p:cNvSpPr txBox="1"/>
            <p:nvPr/>
          </p:nvSpPr>
          <p:spPr>
            <a:xfrm>
              <a:off x="96079" y="4157514"/>
              <a:ext cx="8670887" cy="307777"/>
            </a:xfrm>
            <a:prstGeom prst="rect">
              <a:avLst/>
            </a:prstGeom>
            <a:solidFill>
              <a:srgbClr val="0D2241"/>
            </a:solidFill>
          </p:spPr>
          <p:txBody>
            <a:bodyPr wrap="square" rtlCol="0" anchor="ctr" anchorCtr="0">
              <a:spAutoFit/>
            </a:bodyPr>
            <a:lstStyle/>
            <a:p>
              <a:r>
                <a:rPr lang="ja-JP" altLang="en-US" sz="1400" b="1" dirty="0" smtClean="0">
                  <a:solidFill>
                    <a:schemeClr val="bg1"/>
                  </a:solidFill>
                  <a:latin typeface="メイリオ" panose="020B0604030504040204" pitchFamily="50" charset="-128"/>
                  <a:ea typeface="メイリオ" panose="020B0604030504040204" pitchFamily="50" charset="-128"/>
                </a:rPr>
                <a:t>♡ お</a:t>
              </a:r>
              <a:r>
                <a:rPr lang="ja-JP" altLang="en-US" sz="1400" b="1" dirty="0">
                  <a:solidFill>
                    <a:schemeClr val="bg1"/>
                  </a:solidFill>
                  <a:latin typeface="メイリオ" panose="020B0604030504040204" pitchFamily="50" charset="-128"/>
                  <a:ea typeface="メイリオ" panose="020B0604030504040204" pitchFamily="50" charset="-128"/>
                </a:rPr>
                <a:t>相手</a:t>
              </a:r>
              <a:r>
                <a:rPr lang="ja-JP" altLang="en-US" sz="1400" b="1" dirty="0" smtClean="0">
                  <a:solidFill>
                    <a:schemeClr val="bg1"/>
                  </a:solidFill>
                  <a:latin typeface="メイリオ" panose="020B0604030504040204" pitchFamily="50" charset="-128"/>
                  <a:ea typeface="メイリオ" panose="020B0604030504040204" pitchFamily="50" charset="-128"/>
                </a:rPr>
                <a:t>から「関心あり」</a:t>
              </a:r>
              <a:endParaRPr kumimoji="1" lang="ja-JP" altLang="en-US" sz="1400" b="1" dirty="0">
                <a:solidFill>
                  <a:schemeClr val="bg1"/>
                </a:solidFill>
                <a:latin typeface="メイリオ" panose="020B0604030504040204" pitchFamily="50" charset="-128"/>
                <a:ea typeface="メイリオ" panose="020B0604030504040204" pitchFamily="50" charset="-128"/>
              </a:endParaRPr>
            </a:p>
          </p:txBody>
        </p:sp>
        <p:sp>
          <p:nvSpPr>
            <p:cNvPr id="97" name="テキスト ボックス 96"/>
            <p:cNvSpPr txBox="1"/>
            <p:nvPr/>
          </p:nvSpPr>
          <p:spPr>
            <a:xfrm>
              <a:off x="473642" y="4492218"/>
              <a:ext cx="5653156" cy="261610"/>
            </a:xfrm>
            <a:prstGeom prst="rect">
              <a:avLst/>
            </a:prstGeom>
            <a:noFill/>
          </p:spPr>
          <p:txBody>
            <a:bodyPr wrap="square" rtlCol="0">
              <a:spAutoFit/>
            </a:bodyPr>
            <a:lstStyle/>
            <a:p>
              <a:r>
                <a:rPr lang="ja-JP" altLang="en-US" sz="1100" b="1" dirty="0"/>
                <a:t>団体</a:t>
              </a:r>
              <a:r>
                <a:rPr kumimoji="1" lang="ja-JP" altLang="en-US" sz="1100" b="1" dirty="0" smtClean="0"/>
                <a:t>名</a:t>
              </a:r>
              <a:r>
                <a:rPr lang="ja-JP" altLang="en-US" sz="1100" b="1" dirty="0"/>
                <a:t>　</a:t>
              </a:r>
              <a:r>
                <a:rPr lang="ja-JP" altLang="en-US" sz="1100" dirty="0" smtClean="0"/>
                <a:t>〇〇県○○市　　</a:t>
              </a:r>
              <a:r>
                <a:rPr lang="ja-JP" altLang="en-US" sz="1100" b="1" dirty="0" smtClean="0"/>
                <a:t>　　　　　　　関心のある商品　１　</a:t>
              </a:r>
              <a:r>
                <a:rPr lang="en-US" altLang="ja-JP" sz="1100" dirty="0" smtClean="0"/>
                <a:t>【</a:t>
              </a:r>
              <a:r>
                <a:rPr lang="ja-JP" altLang="en-US" sz="1100" dirty="0" smtClean="0"/>
                <a:t>テスト商品</a:t>
              </a:r>
              <a:r>
                <a:rPr lang="en-US" altLang="ja-JP" sz="1100" dirty="0" smtClean="0"/>
                <a:t>】</a:t>
              </a:r>
            </a:p>
          </p:txBody>
        </p:sp>
        <p:sp>
          <p:nvSpPr>
            <p:cNvPr id="98" name="テキスト ボックス 97"/>
            <p:cNvSpPr txBox="1"/>
            <p:nvPr/>
          </p:nvSpPr>
          <p:spPr>
            <a:xfrm>
              <a:off x="473641" y="4819392"/>
              <a:ext cx="5795370" cy="261610"/>
            </a:xfrm>
            <a:prstGeom prst="rect">
              <a:avLst/>
            </a:prstGeom>
            <a:noFill/>
          </p:spPr>
          <p:txBody>
            <a:bodyPr wrap="square" rtlCol="0">
              <a:spAutoFit/>
            </a:bodyPr>
            <a:lstStyle/>
            <a:p>
              <a:r>
                <a:rPr lang="ja-JP" altLang="en-US" sz="1100" b="1" dirty="0"/>
                <a:t>団体</a:t>
              </a:r>
              <a:r>
                <a:rPr kumimoji="1" lang="ja-JP" altLang="en-US" sz="1100" b="1" dirty="0" smtClean="0"/>
                <a:t>名</a:t>
              </a:r>
              <a:r>
                <a:rPr lang="ja-JP" altLang="en-US" sz="1100" b="1" dirty="0"/>
                <a:t>　</a:t>
              </a:r>
              <a:r>
                <a:rPr lang="ja-JP" altLang="en-US" sz="1100" dirty="0" smtClean="0"/>
                <a:t>〇〇県○○市　　</a:t>
              </a:r>
              <a:r>
                <a:rPr lang="ja-JP" altLang="en-US" sz="1100" b="1" dirty="0" smtClean="0"/>
                <a:t>　　　　　　　関心のある商品　２　</a:t>
              </a:r>
              <a:r>
                <a:rPr lang="en-US" altLang="ja-JP" sz="1100" dirty="0" smtClean="0"/>
                <a:t>【</a:t>
              </a:r>
              <a:r>
                <a:rPr lang="ja-JP" altLang="en-US" sz="1100" dirty="0" smtClean="0"/>
                <a:t>テスト商品２</a:t>
              </a:r>
              <a:r>
                <a:rPr lang="en-US" altLang="ja-JP" sz="1100" dirty="0" smtClean="0"/>
                <a:t>】</a:t>
              </a:r>
            </a:p>
          </p:txBody>
        </p:sp>
        <p:cxnSp>
          <p:nvCxnSpPr>
            <p:cNvPr id="99" name="直線コネクタ 98"/>
            <p:cNvCxnSpPr/>
            <p:nvPr/>
          </p:nvCxnSpPr>
          <p:spPr>
            <a:xfrm>
              <a:off x="147595" y="4780755"/>
              <a:ext cx="8516781"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grpSp>
        <p:nvGrpSpPr>
          <p:cNvPr id="21" name="グループ化 20"/>
          <p:cNvGrpSpPr/>
          <p:nvPr/>
        </p:nvGrpSpPr>
        <p:grpSpPr>
          <a:xfrm>
            <a:off x="548059" y="4502506"/>
            <a:ext cx="8670887" cy="1175346"/>
            <a:chOff x="96078" y="2621954"/>
            <a:chExt cx="8670887" cy="1175346"/>
          </a:xfrm>
        </p:grpSpPr>
        <p:sp>
          <p:nvSpPr>
            <p:cNvPr id="93" name="正方形/長方形 92"/>
            <p:cNvSpPr/>
            <p:nvPr/>
          </p:nvSpPr>
          <p:spPr>
            <a:xfrm>
              <a:off x="96078" y="2621954"/>
              <a:ext cx="8670887" cy="1175346"/>
            </a:xfrm>
            <a:prstGeom prst="rect">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4" name="テキスト ボックス 93"/>
            <p:cNvSpPr txBox="1"/>
            <p:nvPr/>
          </p:nvSpPr>
          <p:spPr>
            <a:xfrm>
              <a:off x="96078" y="2621954"/>
              <a:ext cx="8670887" cy="307777"/>
            </a:xfrm>
            <a:prstGeom prst="rect">
              <a:avLst/>
            </a:prstGeom>
            <a:solidFill>
              <a:srgbClr val="0D2241"/>
            </a:solidFill>
          </p:spPr>
          <p:txBody>
            <a:bodyPr wrap="square" rtlCol="0" anchor="ctr" anchorCtr="0">
              <a:spAutoFit/>
            </a:bodyPr>
            <a:lstStyle/>
            <a:p>
              <a:r>
                <a:rPr lang="ja-JP" altLang="en-US" sz="1400" b="1" dirty="0" smtClean="0">
                  <a:solidFill>
                    <a:schemeClr val="bg1"/>
                  </a:solidFill>
                  <a:latin typeface="メイリオ" panose="020B0604030504040204" pitchFamily="50" charset="-128"/>
                  <a:ea typeface="メイリオ" panose="020B0604030504040204" pitchFamily="50" charset="-128"/>
                </a:rPr>
                <a:t>♡ あなたが</a:t>
              </a:r>
              <a:r>
                <a:rPr lang="ja-JP" altLang="en-US" sz="1400" b="1" dirty="0">
                  <a:solidFill>
                    <a:schemeClr val="bg1"/>
                  </a:solidFill>
                  <a:latin typeface="メイリオ" panose="020B0604030504040204" pitchFamily="50" charset="-128"/>
                  <a:ea typeface="メイリオ" panose="020B0604030504040204" pitchFamily="50" charset="-128"/>
                </a:rPr>
                <a:t>「</a:t>
              </a:r>
              <a:r>
                <a:rPr lang="ja-JP" altLang="en-US" sz="1400" b="1" dirty="0" smtClean="0">
                  <a:solidFill>
                    <a:schemeClr val="bg1"/>
                  </a:solidFill>
                  <a:latin typeface="メイリオ" panose="020B0604030504040204" pitchFamily="50" charset="-128"/>
                  <a:ea typeface="メイリオ" panose="020B0604030504040204" pitchFamily="50" charset="-128"/>
                </a:rPr>
                <a:t>関心あり」</a:t>
              </a:r>
              <a:endParaRPr kumimoji="1" lang="ja-JP" altLang="en-US" sz="1400" b="1" dirty="0">
                <a:solidFill>
                  <a:schemeClr val="bg1"/>
                </a:solidFill>
                <a:latin typeface="メイリオ" panose="020B0604030504040204" pitchFamily="50" charset="-128"/>
                <a:ea typeface="メイリオ" panose="020B0604030504040204" pitchFamily="50" charset="-128"/>
              </a:endParaRPr>
            </a:p>
          </p:txBody>
        </p:sp>
        <p:cxnSp>
          <p:nvCxnSpPr>
            <p:cNvPr id="113" name="直線コネクタ 112"/>
            <p:cNvCxnSpPr/>
            <p:nvPr/>
          </p:nvCxnSpPr>
          <p:spPr>
            <a:xfrm>
              <a:off x="193985" y="3349051"/>
              <a:ext cx="842400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nvGrpSpPr>
            <p:cNvPr id="19" name="グループ化 18"/>
            <p:cNvGrpSpPr/>
            <p:nvPr/>
          </p:nvGrpSpPr>
          <p:grpSpPr>
            <a:xfrm>
              <a:off x="435570" y="2922282"/>
              <a:ext cx="8228806" cy="360881"/>
              <a:chOff x="435570" y="2922282"/>
              <a:chExt cx="8228806" cy="360881"/>
            </a:xfrm>
          </p:grpSpPr>
          <p:sp>
            <p:nvSpPr>
              <p:cNvPr id="111" name="テキスト ボックス 110"/>
              <p:cNvSpPr txBox="1"/>
              <p:nvPr/>
            </p:nvSpPr>
            <p:spPr>
              <a:xfrm>
                <a:off x="435570" y="3021553"/>
                <a:ext cx="4987530" cy="261610"/>
              </a:xfrm>
              <a:prstGeom prst="rect">
                <a:avLst/>
              </a:prstGeom>
              <a:noFill/>
            </p:spPr>
            <p:txBody>
              <a:bodyPr wrap="square" rtlCol="0">
                <a:spAutoFit/>
              </a:bodyPr>
              <a:lstStyle/>
              <a:p>
                <a:r>
                  <a:rPr lang="ja-JP" altLang="en-US" sz="1100" b="1" dirty="0"/>
                  <a:t>団体</a:t>
                </a:r>
                <a:r>
                  <a:rPr kumimoji="1" lang="ja-JP" altLang="en-US" sz="1100" b="1" dirty="0" smtClean="0"/>
                  <a:t>名</a:t>
                </a:r>
                <a:r>
                  <a:rPr lang="ja-JP" altLang="en-US" sz="1100" b="1" dirty="0"/>
                  <a:t>　</a:t>
                </a:r>
                <a:r>
                  <a:rPr lang="ja-JP" altLang="en-US" sz="1100" dirty="0" smtClean="0"/>
                  <a:t>〇〇県○○市　　</a:t>
                </a:r>
                <a:r>
                  <a:rPr lang="ja-JP" altLang="en-US" sz="1100" b="1" dirty="0" smtClean="0"/>
                  <a:t>　　　　　　　関心のあるニーズ　</a:t>
                </a:r>
                <a:r>
                  <a:rPr lang="ja-JP" altLang="en-US" sz="1100" dirty="0" smtClean="0"/>
                  <a:t>○○○○</a:t>
                </a:r>
                <a:endParaRPr lang="en-US" altLang="ja-JP" sz="1100" dirty="0" smtClean="0"/>
              </a:p>
            </p:txBody>
          </p:sp>
          <p:grpSp>
            <p:nvGrpSpPr>
              <p:cNvPr id="17" name="グループ化 16"/>
              <p:cNvGrpSpPr/>
              <p:nvPr/>
            </p:nvGrpSpPr>
            <p:grpSpPr>
              <a:xfrm>
                <a:off x="7659624" y="2922282"/>
                <a:ext cx="1004752" cy="360537"/>
                <a:chOff x="7659624" y="2958133"/>
                <a:chExt cx="1004752" cy="360537"/>
              </a:xfrm>
            </p:grpSpPr>
            <p:sp>
              <p:nvSpPr>
                <p:cNvPr id="119" name="正方形/長方形 118"/>
                <p:cNvSpPr/>
                <p:nvPr/>
              </p:nvSpPr>
              <p:spPr>
                <a:xfrm>
                  <a:off x="7871344" y="2958133"/>
                  <a:ext cx="588623" cy="253916"/>
                </a:xfrm>
                <a:prstGeom prst="rect">
                  <a:avLst/>
                </a:prstGeom>
              </p:spPr>
              <p:txBody>
                <a:bodyPr wrap="none">
                  <a:spAutoFit/>
                </a:bodyPr>
                <a:lstStyle/>
                <a:p>
                  <a:r>
                    <a:rPr lang="ja-JP" altLang="en-US" sz="1050" b="1" dirty="0">
                      <a:solidFill>
                        <a:schemeClr val="tx1">
                          <a:lumMod val="65000"/>
                          <a:lumOff val="35000"/>
                        </a:schemeClr>
                      </a:solidFill>
                      <a:latin typeface="メイリオ" panose="020B0604030504040204" pitchFamily="50" charset="-128"/>
                      <a:ea typeface="メイリオ" panose="020B0604030504040204" pitchFamily="50" charset="-128"/>
                    </a:rPr>
                    <a:t>進捗</a:t>
                  </a:r>
                  <a:r>
                    <a:rPr lang="ja-JP" altLang="en-US" sz="1050" b="1" dirty="0" smtClean="0">
                      <a:solidFill>
                        <a:schemeClr val="tx1">
                          <a:lumMod val="65000"/>
                          <a:lumOff val="35000"/>
                        </a:schemeClr>
                      </a:solidFill>
                      <a:latin typeface="メイリオ" panose="020B0604030504040204" pitchFamily="50" charset="-128"/>
                      <a:ea typeface="メイリオ" panose="020B0604030504040204" pitchFamily="50" charset="-128"/>
                    </a:rPr>
                    <a:t>度</a:t>
                  </a:r>
                  <a:endParaRPr lang="ja-JP" altLang="en-US" sz="1050" dirty="0">
                    <a:solidFill>
                      <a:schemeClr val="tx1">
                        <a:lumMod val="65000"/>
                        <a:lumOff val="35000"/>
                      </a:schemeClr>
                    </a:solidFill>
                    <a:latin typeface="メイリオ" panose="020B0604030504040204" pitchFamily="50" charset="-128"/>
                    <a:ea typeface="メイリオ" panose="020B0604030504040204" pitchFamily="50" charset="-128"/>
                  </a:endParaRPr>
                </a:p>
              </p:txBody>
            </p:sp>
            <p:grpSp>
              <p:nvGrpSpPr>
                <p:cNvPr id="13" name="グループ化 12"/>
                <p:cNvGrpSpPr/>
                <p:nvPr/>
              </p:nvGrpSpPr>
              <p:grpSpPr>
                <a:xfrm>
                  <a:off x="7659624" y="3138670"/>
                  <a:ext cx="1004752" cy="180000"/>
                  <a:chOff x="7659624" y="3138670"/>
                  <a:chExt cx="1004752" cy="180000"/>
                </a:xfrm>
              </p:grpSpPr>
              <p:sp>
                <p:nvSpPr>
                  <p:cNvPr id="121" name="星 5 120"/>
                  <p:cNvSpPr>
                    <a:spLocks noChangeAspect="1"/>
                  </p:cNvSpPr>
                  <p:nvPr/>
                </p:nvSpPr>
                <p:spPr>
                  <a:xfrm>
                    <a:off x="7659624" y="3138670"/>
                    <a:ext cx="180000" cy="180000"/>
                  </a:xfrm>
                  <a:prstGeom prst="star5">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2" name="星 5 121"/>
                  <p:cNvSpPr>
                    <a:spLocks noChangeAspect="1"/>
                  </p:cNvSpPr>
                  <p:nvPr/>
                </p:nvSpPr>
                <p:spPr>
                  <a:xfrm>
                    <a:off x="7865812" y="3138670"/>
                    <a:ext cx="180000" cy="180000"/>
                  </a:xfrm>
                  <a:prstGeom prst="star5">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3" name="星 5 122"/>
                  <p:cNvSpPr>
                    <a:spLocks noChangeAspect="1"/>
                  </p:cNvSpPr>
                  <p:nvPr/>
                </p:nvSpPr>
                <p:spPr>
                  <a:xfrm>
                    <a:off x="8072000" y="3138670"/>
                    <a:ext cx="180000" cy="180000"/>
                  </a:xfrm>
                  <a:prstGeom prst="star5">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4" name="星 5 123"/>
                  <p:cNvSpPr>
                    <a:spLocks noChangeAspect="1"/>
                  </p:cNvSpPr>
                  <p:nvPr/>
                </p:nvSpPr>
                <p:spPr>
                  <a:xfrm>
                    <a:off x="8278188" y="3138670"/>
                    <a:ext cx="180000" cy="180000"/>
                  </a:xfrm>
                  <a:prstGeom prst="star5">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5" name="星 5 124"/>
                  <p:cNvSpPr>
                    <a:spLocks noChangeAspect="1"/>
                  </p:cNvSpPr>
                  <p:nvPr/>
                </p:nvSpPr>
                <p:spPr>
                  <a:xfrm>
                    <a:off x="8484376" y="3138670"/>
                    <a:ext cx="180000" cy="180000"/>
                  </a:xfrm>
                  <a:prstGeom prst="star5">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grpSp>
        <p:grpSp>
          <p:nvGrpSpPr>
            <p:cNvPr id="20" name="グループ化 19"/>
            <p:cNvGrpSpPr/>
            <p:nvPr/>
          </p:nvGrpSpPr>
          <p:grpSpPr>
            <a:xfrm>
              <a:off x="435570" y="3338023"/>
              <a:ext cx="8234064" cy="360069"/>
              <a:chOff x="435570" y="3338023"/>
              <a:chExt cx="8234064" cy="360069"/>
            </a:xfrm>
          </p:grpSpPr>
          <p:sp>
            <p:nvSpPr>
              <p:cNvPr id="112" name="テキスト ボックス 111"/>
              <p:cNvSpPr txBox="1"/>
              <p:nvPr/>
            </p:nvSpPr>
            <p:spPr>
              <a:xfrm>
                <a:off x="435570" y="3436482"/>
                <a:ext cx="5025602" cy="261610"/>
              </a:xfrm>
              <a:prstGeom prst="rect">
                <a:avLst/>
              </a:prstGeom>
              <a:noFill/>
            </p:spPr>
            <p:txBody>
              <a:bodyPr wrap="square" rtlCol="0">
                <a:spAutoFit/>
              </a:bodyPr>
              <a:lstStyle/>
              <a:p>
                <a:r>
                  <a:rPr lang="ja-JP" altLang="en-US" sz="1100" b="1" dirty="0"/>
                  <a:t>団体</a:t>
                </a:r>
                <a:r>
                  <a:rPr kumimoji="1" lang="ja-JP" altLang="en-US" sz="1100" b="1" dirty="0" smtClean="0"/>
                  <a:t>名</a:t>
                </a:r>
                <a:r>
                  <a:rPr lang="ja-JP" altLang="en-US" sz="1100" b="1" dirty="0"/>
                  <a:t>　</a:t>
                </a:r>
                <a:r>
                  <a:rPr lang="ja-JP" altLang="en-US" sz="1100" dirty="0" smtClean="0"/>
                  <a:t>〇〇県○○市　　</a:t>
                </a:r>
                <a:r>
                  <a:rPr lang="ja-JP" altLang="en-US" sz="1100" b="1" dirty="0" smtClean="0"/>
                  <a:t>　　　　　　　関心のあるニーズ　○○○○</a:t>
                </a:r>
                <a:endParaRPr lang="en-US" altLang="ja-JP" sz="1100" b="1" dirty="0" smtClean="0"/>
              </a:p>
            </p:txBody>
          </p:sp>
          <p:grpSp>
            <p:nvGrpSpPr>
              <p:cNvPr id="18" name="グループ化 17"/>
              <p:cNvGrpSpPr/>
              <p:nvPr/>
            </p:nvGrpSpPr>
            <p:grpSpPr>
              <a:xfrm>
                <a:off x="7664882" y="3338023"/>
                <a:ext cx="1004752" cy="354660"/>
                <a:chOff x="7664882" y="3358148"/>
                <a:chExt cx="1004752" cy="354660"/>
              </a:xfrm>
            </p:grpSpPr>
            <p:sp>
              <p:nvSpPr>
                <p:cNvPr id="120" name="正方形/長方形 119"/>
                <p:cNvSpPr/>
                <p:nvPr/>
              </p:nvSpPr>
              <p:spPr>
                <a:xfrm>
                  <a:off x="7887108" y="3358148"/>
                  <a:ext cx="588623" cy="253916"/>
                </a:xfrm>
                <a:prstGeom prst="rect">
                  <a:avLst/>
                </a:prstGeom>
              </p:spPr>
              <p:txBody>
                <a:bodyPr wrap="none">
                  <a:spAutoFit/>
                </a:bodyPr>
                <a:lstStyle/>
                <a:p>
                  <a:r>
                    <a:rPr lang="ja-JP" altLang="en-US" sz="1050" b="1" dirty="0">
                      <a:solidFill>
                        <a:schemeClr val="tx1">
                          <a:lumMod val="65000"/>
                          <a:lumOff val="35000"/>
                        </a:schemeClr>
                      </a:solidFill>
                      <a:latin typeface="メイリオ" panose="020B0604030504040204" pitchFamily="50" charset="-128"/>
                      <a:ea typeface="メイリオ" panose="020B0604030504040204" pitchFamily="50" charset="-128"/>
                    </a:rPr>
                    <a:t>進捗</a:t>
                  </a:r>
                  <a:r>
                    <a:rPr lang="ja-JP" altLang="en-US" sz="1050" b="1" dirty="0" smtClean="0">
                      <a:solidFill>
                        <a:schemeClr val="tx1">
                          <a:lumMod val="65000"/>
                          <a:lumOff val="35000"/>
                        </a:schemeClr>
                      </a:solidFill>
                      <a:latin typeface="メイリオ" panose="020B0604030504040204" pitchFamily="50" charset="-128"/>
                      <a:ea typeface="メイリオ" panose="020B0604030504040204" pitchFamily="50" charset="-128"/>
                    </a:rPr>
                    <a:t>度</a:t>
                  </a:r>
                  <a:endParaRPr lang="ja-JP" altLang="en-US" sz="1050" dirty="0">
                    <a:solidFill>
                      <a:schemeClr val="tx1">
                        <a:lumMod val="65000"/>
                        <a:lumOff val="35000"/>
                      </a:schemeClr>
                    </a:solidFill>
                    <a:latin typeface="メイリオ" panose="020B0604030504040204" pitchFamily="50" charset="-128"/>
                    <a:ea typeface="メイリオ" panose="020B0604030504040204" pitchFamily="50" charset="-128"/>
                  </a:endParaRPr>
                </a:p>
              </p:txBody>
            </p:sp>
            <p:grpSp>
              <p:nvGrpSpPr>
                <p:cNvPr id="15" name="グループ化 14"/>
                <p:cNvGrpSpPr/>
                <p:nvPr/>
              </p:nvGrpSpPr>
              <p:grpSpPr>
                <a:xfrm>
                  <a:off x="7664882" y="3532808"/>
                  <a:ext cx="1004752" cy="180000"/>
                  <a:chOff x="7664882" y="3532808"/>
                  <a:chExt cx="1004752" cy="180000"/>
                </a:xfrm>
              </p:grpSpPr>
              <p:sp>
                <p:nvSpPr>
                  <p:cNvPr id="126" name="星 5 125"/>
                  <p:cNvSpPr>
                    <a:spLocks noChangeAspect="1"/>
                  </p:cNvSpPr>
                  <p:nvPr/>
                </p:nvSpPr>
                <p:spPr>
                  <a:xfrm>
                    <a:off x="7664882" y="3532808"/>
                    <a:ext cx="180000" cy="180000"/>
                  </a:xfrm>
                  <a:prstGeom prst="star5">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7" name="星 5 126"/>
                  <p:cNvSpPr>
                    <a:spLocks noChangeAspect="1"/>
                  </p:cNvSpPr>
                  <p:nvPr/>
                </p:nvSpPr>
                <p:spPr>
                  <a:xfrm>
                    <a:off x="7871070" y="3532808"/>
                    <a:ext cx="180000" cy="180000"/>
                  </a:xfrm>
                  <a:prstGeom prst="star5">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8" name="星 5 127"/>
                  <p:cNvSpPr>
                    <a:spLocks noChangeAspect="1"/>
                  </p:cNvSpPr>
                  <p:nvPr/>
                </p:nvSpPr>
                <p:spPr>
                  <a:xfrm>
                    <a:off x="8077258" y="3532808"/>
                    <a:ext cx="180000" cy="180000"/>
                  </a:xfrm>
                  <a:prstGeom prst="star5">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9" name="星 5 128"/>
                  <p:cNvSpPr>
                    <a:spLocks noChangeAspect="1"/>
                  </p:cNvSpPr>
                  <p:nvPr/>
                </p:nvSpPr>
                <p:spPr>
                  <a:xfrm>
                    <a:off x="8283446" y="3532808"/>
                    <a:ext cx="180000" cy="180000"/>
                  </a:xfrm>
                  <a:prstGeom prst="star5">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0" name="星 5 129"/>
                  <p:cNvSpPr>
                    <a:spLocks noChangeAspect="1"/>
                  </p:cNvSpPr>
                  <p:nvPr/>
                </p:nvSpPr>
                <p:spPr>
                  <a:xfrm>
                    <a:off x="8489634" y="3532808"/>
                    <a:ext cx="180000" cy="180000"/>
                  </a:xfrm>
                  <a:prstGeom prst="star5">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grpSp>
      </p:grpSp>
      <p:grpSp>
        <p:nvGrpSpPr>
          <p:cNvPr id="10" name="グループ化 9"/>
          <p:cNvGrpSpPr/>
          <p:nvPr/>
        </p:nvGrpSpPr>
        <p:grpSpPr>
          <a:xfrm>
            <a:off x="10406383" y="1428865"/>
            <a:ext cx="2754686" cy="1637607"/>
            <a:chOff x="5835535" y="4397433"/>
            <a:chExt cx="2754686" cy="1637607"/>
          </a:xfrm>
        </p:grpSpPr>
        <p:sp>
          <p:nvSpPr>
            <p:cNvPr id="7" name="正方形/長方形 6"/>
            <p:cNvSpPr/>
            <p:nvPr/>
          </p:nvSpPr>
          <p:spPr>
            <a:xfrm>
              <a:off x="5835535" y="4397433"/>
              <a:ext cx="2754686" cy="1637607"/>
            </a:xfrm>
            <a:prstGeom prst="rect">
              <a:avLst/>
            </a:prstGeom>
            <a:solidFill>
              <a:schemeClr val="bg1"/>
            </a:solidFill>
            <a:ln>
              <a:solidFill>
                <a:srgbClr val="0046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ja-JP" altLang="en-US" sz="1600" b="1">
                <a:solidFill>
                  <a:srgbClr val="004697"/>
                </a:solidFill>
                <a:latin typeface="游ゴシック" panose="020F0502020204030204"/>
                <a:ea typeface="游ゴシック" panose="020B0400000000000000" pitchFamily="50" charset="-128"/>
              </a:endParaRPr>
            </a:p>
          </p:txBody>
        </p:sp>
        <p:grpSp>
          <p:nvGrpSpPr>
            <p:cNvPr id="6" name="グループ化 5"/>
            <p:cNvGrpSpPr/>
            <p:nvPr/>
          </p:nvGrpSpPr>
          <p:grpSpPr>
            <a:xfrm>
              <a:off x="6052249" y="4509233"/>
              <a:ext cx="2537972" cy="1401101"/>
              <a:chOff x="6052249" y="4509233"/>
              <a:chExt cx="2537972" cy="1401101"/>
            </a:xfrm>
          </p:grpSpPr>
          <p:sp>
            <p:nvSpPr>
              <p:cNvPr id="58" name="正方形/長方形 57"/>
              <p:cNvSpPr/>
              <p:nvPr/>
            </p:nvSpPr>
            <p:spPr>
              <a:xfrm>
                <a:off x="7165702" y="5656418"/>
                <a:ext cx="588623" cy="253916"/>
              </a:xfrm>
              <a:prstGeom prst="rect">
                <a:avLst/>
              </a:prstGeom>
              <a:ln>
                <a:noFill/>
              </a:ln>
            </p:spPr>
            <p:txBody>
              <a:bodyPr wrap="none">
                <a:spAutoFit/>
              </a:bodyPr>
              <a:lstStyle/>
              <a:p>
                <a:r>
                  <a:rPr lang="ja-JP" altLang="en-US" sz="1050" b="1" dirty="0" smtClean="0">
                    <a:solidFill>
                      <a:schemeClr val="tx1">
                        <a:lumMod val="65000"/>
                        <a:lumOff val="35000"/>
                      </a:schemeClr>
                    </a:solidFill>
                    <a:latin typeface="メイリオ" panose="020B0604030504040204" pitchFamily="50" charset="-128"/>
                    <a:ea typeface="メイリオ" panose="020B0604030504040204" pitchFamily="50" charset="-128"/>
                  </a:rPr>
                  <a:t>契約済</a:t>
                </a:r>
                <a:endParaRPr lang="ja-JP" altLang="en-US" sz="1050" dirty="0">
                  <a:solidFill>
                    <a:schemeClr val="tx1">
                      <a:lumMod val="65000"/>
                      <a:lumOff val="35000"/>
                    </a:schemeClr>
                  </a:solidFill>
                  <a:latin typeface="メイリオ" panose="020B0604030504040204" pitchFamily="50" charset="-128"/>
                  <a:ea typeface="メイリオ" panose="020B0604030504040204" pitchFamily="50" charset="-128"/>
                </a:endParaRPr>
              </a:p>
            </p:txBody>
          </p:sp>
          <p:sp>
            <p:nvSpPr>
              <p:cNvPr id="59" name="正方形/長方形 58"/>
              <p:cNvSpPr/>
              <p:nvPr/>
            </p:nvSpPr>
            <p:spPr>
              <a:xfrm>
                <a:off x="7165702" y="5074069"/>
                <a:ext cx="1424519" cy="253916"/>
              </a:xfrm>
              <a:prstGeom prst="rect">
                <a:avLst/>
              </a:prstGeom>
              <a:ln>
                <a:noFill/>
              </a:ln>
            </p:spPr>
            <p:txBody>
              <a:bodyPr wrap="square">
                <a:spAutoFit/>
              </a:bodyPr>
              <a:lstStyle/>
              <a:p>
                <a:r>
                  <a:rPr lang="ja-JP" altLang="en-US" sz="1050" b="1" dirty="0" smtClean="0">
                    <a:solidFill>
                      <a:schemeClr val="tx1">
                        <a:lumMod val="65000"/>
                        <a:lumOff val="35000"/>
                      </a:schemeClr>
                    </a:solidFill>
                    <a:latin typeface="メイリオ" panose="020B0604030504040204" pitchFamily="50" charset="-128"/>
                    <a:ea typeface="メイリオ" panose="020B0604030504040204" pitchFamily="50" charset="-128"/>
                  </a:rPr>
                  <a:t>導入に関して合意済</a:t>
                </a:r>
                <a:endParaRPr lang="ja-JP" altLang="en-US" sz="1050" dirty="0">
                  <a:solidFill>
                    <a:schemeClr val="tx1">
                      <a:lumMod val="65000"/>
                      <a:lumOff val="35000"/>
                    </a:schemeClr>
                  </a:solidFill>
                  <a:latin typeface="メイリオ" panose="020B0604030504040204" pitchFamily="50" charset="-128"/>
                  <a:ea typeface="メイリオ" panose="020B0604030504040204" pitchFamily="50" charset="-128"/>
                </a:endParaRPr>
              </a:p>
            </p:txBody>
          </p:sp>
          <p:sp>
            <p:nvSpPr>
              <p:cNvPr id="60" name="正方形/長方形 59"/>
              <p:cNvSpPr/>
              <p:nvPr/>
            </p:nvSpPr>
            <p:spPr>
              <a:xfrm>
                <a:off x="7165702" y="4509233"/>
                <a:ext cx="1179782" cy="253916"/>
              </a:xfrm>
              <a:prstGeom prst="rect">
                <a:avLst/>
              </a:prstGeom>
              <a:ln>
                <a:noFill/>
              </a:ln>
            </p:spPr>
            <p:txBody>
              <a:bodyPr wrap="square">
                <a:spAutoFit/>
              </a:bodyPr>
              <a:lstStyle/>
              <a:p>
                <a:r>
                  <a:rPr lang="ja-JP" altLang="en-US" sz="1050" b="1" dirty="0" smtClean="0">
                    <a:solidFill>
                      <a:schemeClr val="tx1">
                        <a:lumMod val="65000"/>
                        <a:lumOff val="35000"/>
                      </a:schemeClr>
                    </a:solidFill>
                    <a:latin typeface="メイリオ" panose="020B0604030504040204" pitchFamily="50" charset="-128"/>
                    <a:ea typeface="メイリオ" panose="020B0604030504040204" pitchFamily="50" charset="-128"/>
                  </a:rPr>
                  <a:t>先方に連絡済</a:t>
                </a:r>
                <a:endParaRPr lang="ja-JP" altLang="en-US" sz="1050" dirty="0">
                  <a:solidFill>
                    <a:schemeClr val="tx1">
                      <a:lumMod val="65000"/>
                      <a:lumOff val="35000"/>
                    </a:schemeClr>
                  </a:solidFill>
                  <a:latin typeface="メイリオ" panose="020B0604030504040204" pitchFamily="50" charset="-128"/>
                  <a:ea typeface="メイリオ" panose="020B0604030504040204" pitchFamily="50" charset="-128"/>
                </a:endParaRPr>
              </a:p>
            </p:txBody>
          </p:sp>
          <p:sp>
            <p:nvSpPr>
              <p:cNvPr id="61" name="正方形/長方形 60"/>
              <p:cNvSpPr/>
              <p:nvPr/>
            </p:nvSpPr>
            <p:spPr>
              <a:xfrm>
                <a:off x="7165702" y="4787583"/>
                <a:ext cx="1063934" cy="253916"/>
              </a:xfrm>
              <a:prstGeom prst="rect">
                <a:avLst/>
              </a:prstGeom>
              <a:ln>
                <a:noFill/>
              </a:ln>
            </p:spPr>
            <p:txBody>
              <a:bodyPr wrap="square">
                <a:spAutoFit/>
              </a:bodyPr>
              <a:lstStyle/>
              <a:p>
                <a:r>
                  <a:rPr lang="ja-JP" altLang="en-US" sz="1050" b="1" dirty="0" smtClean="0">
                    <a:solidFill>
                      <a:schemeClr val="tx1">
                        <a:lumMod val="65000"/>
                        <a:lumOff val="35000"/>
                      </a:schemeClr>
                    </a:solidFill>
                    <a:latin typeface="メイリオ" panose="020B0604030504040204" pitchFamily="50" charset="-128"/>
                    <a:ea typeface="メイリオ" panose="020B0604030504040204" pitchFamily="50" charset="-128"/>
                  </a:rPr>
                  <a:t>打合せを実施</a:t>
                </a:r>
                <a:endParaRPr lang="ja-JP" altLang="en-US" sz="1050" b="1" dirty="0">
                  <a:solidFill>
                    <a:schemeClr val="tx1">
                      <a:lumMod val="65000"/>
                      <a:lumOff val="35000"/>
                    </a:schemeClr>
                  </a:solidFill>
                  <a:latin typeface="メイリオ" panose="020B0604030504040204" pitchFamily="50" charset="-128"/>
                  <a:ea typeface="メイリオ" panose="020B0604030504040204" pitchFamily="50" charset="-128"/>
                </a:endParaRPr>
              </a:p>
            </p:txBody>
          </p:sp>
          <p:sp>
            <p:nvSpPr>
              <p:cNvPr id="62" name="正方形/長方形 61"/>
              <p:cNvSpPr/>
              <p:nvPr/>
            </p:nvSpPr>
            <p:spPr>
              <a:xfrm>
                <a:off x="7165702" y="5376092"/>
                <a:ext cx="1028291" cy="253916"/>
              </a:xfrm>
              <a:prstGeom prst="rect">
                <a:avLst/>
              </a:prstGeom>
              <a:ln>
                <a:noFill/>
              </a:ln>
            </p:spPr>
            <p:txBody>
              <a:bodyPr wrap="square">
                <a:spAutoFit/>
              </a:bodyPr>
              <a:lstStyle/>
              <a:p>
                <a:r>
                  <a:rPr lang="ja-JP" altLang="en-US" sz="1050" b="1" dirty="0" smtClean="0">
                    <a:solidFill>
                      <a:schemeClr val="tx1">
                        <a:lumMod val="65000"/>
                        <a:lumOff val="35000"/>
                      </a:schemeClr>
                    </a:solidFill>
                    <a:latin typeface="メイリオ" panose="020B0604030504040204" pitchFamily="50" charset="-128"/>
                    <a:ea typeface="メイリオ" panose="020B0604030504040204" pitchFamily="50" charset="-128"/>
                  </a:rPr>
                  <a:t>試用開始</a:t>
                </a:r>
                <a:endParaRPr lang="en-US" altLang="ja-JP" sz="1050" b="1" dirty="0" smtClean="0">
                  <a:solidFill>
                    <a:schemeClr val="tx1">
                      <a:lumMod val="65000"/>
                      <a:lumOff val="35000"/>
                    </a:schemeClr>
                  </a:solidFill>
                  <a:latin typeface="メイリオ" panose="020B0604030504040204" pitchFamily="50" charset="-128"/>
                  <a:ea typeface="メイリオ" panose="020B0604030504040204" pitchFamily="50" charset="-128"/>
                </a:endParaRPr>
              </a:p>
            </p:txBody>
          </p:sp>
          <p:grpSp>
            <p:nvGrpSpPr>
              <p:cNvPr id="63" name="グループ化 62"/>
              <p:cNvGrpSpPr/>
              <p:nvPr/>
            </p:nvGrpSpPr>
            <p:grpSpPr>
              <a:xfrm>
                <a:off x="6052249" y="4532820"/>
                <a:ext cx="1004752" cy="180000"/>
                <a:chOff x="9067470" y="3753848"/>
                <a:chExt cx="1004752" cy="180000"/>
              </a:xfrm>
            </p:grpSpPr>
            <p:sp>
              <p:nvSpPr>
                <p:cNvPr id="64" name="星 5 63"/>
                <p:cNvSpPr>
                  <a:spLocks noChangeAspect="1"/>
                </p:cNvSpPr>
                <p:nvPr/>
              </p:nvSpPr>
              <p:spPr>
                <a:xfrm>
                  <a:off x="9067470" y="3753848"/>
                  <a:ext cx="180000" cy="180000"/>
                </a:xfrm>
                <a:prstGeom prst="star5">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 name="星 5 64"/>
                <p:cNvSpPr>
                  <a:spLocks noChangeAspect="1"/>
                </p:cNvSpPr>
                <p:nvPr/>
              </p:nvSpPr>
              <p:spPr>
                <a:xfrm>
                  <a:off x="9273658" y="3753848"/>
                  <a:ext cx="180000" cy="180000"/>
                </a:xfrm>
                <a:prstGeom prst="star5">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 name="星 5 65"/>
                <p:cNvSpPr>
                  <a:spLocks noChangeAspect="1"/>
                </p:cNvSpPr>
                <p:nvPr/>
              </p:nvSpPr>
              <p:spPr>
                <a:xfrm>
                  <a:off x="9479846" y="3753848"/>
                  <a:ext cx="180000" cy="180000"/>
                </a:xfrm>
                <a:prstGeom prst="star5">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星 5 66"/>
                <p:cNvSpPr>
                  <a:spLocks noChangeAspect="1"/>
                </p:cNvSpPr>
                <p:nvPr/>
              </p:nvSpPr>
              <p:spPr>
                <a:xfrm>
                  <a:off x="9686034" y="3753848"/>
                  <a:ext cx="180000" cy="180000"/>
                </a:xfrm>
                <a:prstGeom prst="star5">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8" name="星 5 67"/>
                <p:cNvSpPr>
                  <a:spLocks noChangeAspect="1"/>
                </p:cNvSpPr>
                <p:nvPr/>
              </p:nvSpPr>
              <p:spPr>
                <a:xfrm>
                  <a:off x="9892222" y="3753848"/>
                  <a:ext cx="180000" cy="180000"/>
                </a:xfrm>
                <a:prstGeom prst="star5">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69" name="グループ化 68"/>
              <p:cNvGrpSpPr/>
              <p:nvPr/>
            </p:nvGrpSpPr>
            <p:grpSpPr>
              <a:xfrm>
                <a:off x="6052249" y="4813759"/>
                <a:ext cx="1004752" cy="180000"/>
                <a:chOff x="9067470" y="3753848"/>
                <a:chExt cx="1004752" cy="180000"/>
              </a:xfrm>
            </p:grpSpPr>
            <p:sp>
              <p:nvSpPr>
                <p:cNvPr id="70" name="星 5 69"/>
                <p:cNvSpPr>
                  <a:spLocks noChangeAspect="1"/>
                </p:cNvSpPr>
                <p:nvPr/>
              </p:nvSpPr>
              <p:spPr>
                <a:xfrm>
                  <a:off x="9067470" y="3753848"/>
                  <a:ext cx="180000" cy="180000"/>
                </a:xfrm>
                <a:prstGeom prst="star5">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1" name="星 5 70"/>
                <p:cNvSpPr>
                  <a:spLocks noChangeAspect="1"/>
                </p:cNvSpPr>
                <p:nvPr/>
              </p:nvSpPr>
              <p:spPr>
                <a:xfrm>
                  <a:off x="9273658" y="3753848"/>
                  <a:ext cx="180000" cy="180000"/>
                </a:xfrm>
                <a:prstGeom prst="star5">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 name="星 5 71"/>
                <p:cNvSpPr>
                  <a:spLocks noChangeAspect="1"/>
                </p:cNvSpPr>
                <p:nvPr/>
              </p:nvSpPr>
              <p:spPr>
                <a:xfrm>
                  <a:off x="9479846" y="3753848"/>
                  <a:ext cx="180000" cy="180000"/>
                </a:xfrm>
                <a:prstGeom prst="star5">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3" name="星 5 72"/>
                <p:cNvSpPr>
                  <a:spLocks noChangeAspect="1"/>
                </p:cNvSpPr>
                <p:nvPr/>
              </p:nvSpPr>
              <p:spPr>
                <a:xfrm>
                  <a:off x="9686034" y="3753848"/>
                  <a:ext cx="180000" cy="180000"/>
                </a:xfrm>
                <a:prstGeom prst="star5">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4" name="星 5 73"/>
                <p:cNvSpPr>
                  <a:spLocks noChangeAspect="1"/>
                </p:cNvSpPr>
                <p:nvPr/>
              </p:nvSpPr>
              <p:spPr>
                <a:xfrm>
                  <a:off x="9892222" y="3753848"/>
                  <a:ext cx="180000" cy="180000"/>
                </a:xfrm>
                <a:prstGeom prst="star5">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75" name="グループ化 74"/>
              <p:cNvGrpSpPr/>
              <p:nvPr/>
            </p:nvGrpSpPr>
            <p:grpSpPr>
              <a:xfrm>
                <a:off x="6052249" y="5094698"/>
                <a:ext cx="1004752" cy="180000"/>
                <a:chOff x="9067470" y="3753848"/>
                <a:chExt cx="1004752" cy="180000"/>
              </a:xfrm>
            </p:grpSpPr>
            <p:sp>
              <p:nvSpPr>
                <p:cNvPr id="76" name="星 5 75"/>
                <p:cNvSpPr>
                  <a:spLocks noChangeAspect="1"/>
                </p:cNvSpPr>
                <p:nvPr/>
              </p:nvSpPr>
              <p:spPr>
                <a:xfrm>
                  <a:off x="9067470" y="3753848"/>
                  <a:ext cx="180000" cy="180000"/>
                </a:xfrm>
                <a:prstGeom prst="star5">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7" name="星 5 76"/>
                <p:cNvSpPr>
                  <a:spLocks noChangeAspect="1"/>
                </p:cNvSpPr>
                <p:nvPr/>
              </p:nvSpPr>
              <p:spPr>
                <a:xfrm>
                  <a:off x="9273658" y="3753848"/>
                  <a:ext cx="180000" cy="180000"/>
                </a:xfrm>
                <a:prstGeom prst="star5">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8" name="星 5 77"/>
                <p:cNvSpPr>
                  <a:spLocks noChangeAspect="1"/>
                </p:cNvSpPr>
                <p:nvPr/>
              </p:nvSpPr>
              <p:spPr>
                <a:xfrm>
                  <a:off x="9479846" y="3753848"/>
                  <a:ext cx="180000" cy="180000"/>
                </a:xfrm>
                <a:prstGeom prst="star5">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9" name="星 5 78"/>
                <p:cNvSpPr>
                  <a:spLocks noChangeAspect="1"/>
                </p:cNvSpPr>
                <p:nvPr/>
              </p:nvSpPr>
              <p:spPr>
                <a:xfrm>
                  <a:off x="9686034" y="3753848"/>
                  <a:ext cx="180000" cy="180000"/>
                </a:xfrm>
                <a:prstGeom prst="star5">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0" name="星 5 79"/>
                <p:cNvSpPr>
                  <a:spLocks noChangeAspect="1"/>
                </p:cNvSpPr>
                <p:nvPr/>
              </p:nvSpPr>
              <p:spPr>
                <a:xfrm>
                  <a:off x="9892222" y="3753848"/>
                  <a:ext cx="180000" cy="180000"/>
                </a:xfrm>
                <a:prstGeom prst="star5">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81" name="グループ化 80"/>
              <p:cNvGrpSpPr/>
              <p:nvPr/>
            </p:nvGrpSpPr>
            <p:grpSpPr>
              <a:xfrm>
                <a:off x="6052249" y="5375637"/>
                <a:ext cx="1004752" cy="180000"/>
                <a:chOff x="9067470" y="3753848"/>
                <a:chExt cx="1004752" cy="180000"/>
              </a:xfrm>
            </p:grpSpPr>
            <p:sp>
              <p:nvSpPr>
                <p:cNvPr id="82" name="星 5 81"/>
                <p:cNvSpPr>
                  <a:spLocks noChangeAspect="1"/>
                </p:cNvSpPr>
                <p:nvPr/>
              </p:nvSpPr>
              <p:spPr>
                <a:xfrm>
                  <a:off x="9067470" y="3753848"/>
                  <a:ext cx="180000" cy="180000"/>
                </a:xfrm>
                <a:prstGeom prst="star5">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3" name="星 5 82"/>
                <p:cNvSpPr>
                  <a:spLocks noChangeAspect="1"/>
                </p:cNvSpPr>
                <p:nvPr/>
              </p:nvSpPr>
              <p:spPr>
                <a:xfrm>
                  <a:off x="9273658" y="3753848"/>
                  <a:ext cx="180000" cy="180000"/>
                </a:xfrm>
                <a:prstGeom prst="star5">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4" name="星 5 83"/>
                <p:cNvSpPr>
                  <a:spLocks noChangeAspect="1"/>
                </p:cNvSpPr>
                <p:nvPr/>
              </p:nvSpPr>
              <p:spPr>
                <a:xfrm>
                  <a:off x="9479846" y="3753848"/>
                  <a:ext cx="180000" cy="180000"/>
                </a:xfrm>
                <a:prstGeom prst="star5">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5" name="星 5 84"/>
                <p:cNvSpPr>
                  <a:spLocks noChangeAspect="1"/>
                </p:cNvSpPr>
                <p:nvPr/>
              </p:nvSpPr>
              <p:spPr>
                <a:xfrm>
                  <a:off x="9686034" y="3753848"/>
                  <a:ext cx="180000" cy="180000"/>
                </a:xfrm>
                <a:prstGeom prst="star5">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6" name="星 5 85"/>
                <p:cNvSpPr>
                  <a:spLocks noChangeAspect="1"/>
                </p:cNvSpPr>
                <p:nvPr/>
              </p:nvSpPr>
              <p:spPr>
                <a:xfrm>
                  <a:off x="9892222" y="3753848"/>
                  <a:ext cx="180000" cy="180000"/>
                </a:xfrm>
                <a:prstGeom prst="star5">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87" name="グループ化 86"/>
              <p:cNvGrpSpPr/>
              <p:nvPr/>
            </p:nvGrpSpPr>
            <p:grpSpPr>
              <a:xfrm>
                <a:off x="6052249" y="5656576"/>
                <a:ext cx="1004752" cy="180000"/>
                <a:chOff x="9067470" y="3753848"/>
                <a:chExt cx="1004752" cy="180000"/>
              </a:xfrm>
            </p:grpSpPr>
            <p:sp>
              <p:nvSpPr>
                <p:cNvPr id="88" name="星 5 87"/>
                <p:cNvSpPr>
                  <a:spLocks noChangeAspect="1"/>
                </p:cNvSpPr>
                <p:nvPr/>
              </p:nvSpPr>
              <p:spPr>
                <a:xfrm>
                  <a:off x="9067470" y="3753848"/>
                  <a:ext cx="180000" cy="180000"/>
                </a:xfrm>
                <a:prstGeom prst="star5">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9" name="星 5 88"/>
                <p:cNvSpPr>
                  <a:spLocks noChangeAspect="1"/>
                </p:cNvSpPr>
                <p:nvPr/>
              </p:nvSpPr>
              <p:spPr>
                <a:xfrm>
                  <a:off x="9273658" y="3753848"/>
                  <a:ext cx="180000" cy="180000"/>
                </a:xfrm>
                <a:prstGeom prst="star5">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0" name="星 5 89"/>
                <p:cNvSpPr>
                  <a:spLocks noChangeAspect="1"/>
                </p:cNvSpPr>
                <p:nvPr/>
              </p:nvSpPr>
              <p:spPr>
                <a:xfrm>
                  <a:off x="9479846" y="3753848"/>
                  <a:ext cx="180000" cy="180000"/>
                </a:xfrm>
                <a:prstGeom prst="star5">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1" name="星 5 90"/>
                <p:cNvSpPr>
                  <a:spLocks noChangeAspect="1"/>
                </p:cNvSpPr>
                <p:nvPr/>
              </p:nvSpPr>
              <p:spPr>
                <a:xfrm>
                  <a:off x="9686034" y="3753848"/>
                  <a:ext cx="180000" cy="180000"/>
                </a:xfrm>
                <a:prstGeom prst="star5">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2" name="星 5 91"/>
                <p:cNvSpPr>
                  <a:spLocks noChangeAspect="1"/>
                </p:cNvSpPr>
                <p:nvPr/>
              </p:nvSpPr>
              <p:spPr>
                <a:xfrm>
                  <a:off x="9892222" y="3753848"/>
                  <a:ext cx="180000" cy="180000"/>
                </a:xfrm>
                <a:prstGeom prst="star5">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grpSp>
      <p:cxnSp>
        <p:nvCxnSpPr>
          <p:cNvPr id="134" name="直線コネクタ 133"/>
          <p:cNvCxnSpPr/>
          <p:nvPr/>
        </p:nvCxnSpPr>
        <p:spPr>
          <a:xfrm flipH="1">
            <a:off x="-156289" y="4273465"/>
            <a:ext cx="10443289" cy="0"/>
          </a:xfrm>
          <a:prstGeom prst="line">
            <a:avLst/>
          </a:prstGeom>
          <a:ln w="19050">
            <a:solidFill>
              <a:srgbClr val="004697"/>
            </a:solidFill>
            <a:prstDash val="solid"/>
          </a:ln>
        </p:spPr>
        <p:style>
          <a:lnRef idx="1">
            <a:schemeClr val="accent1"/>
          </a:lnRef>
          <a:fillRef idx="0">
            <a:schemeClr val="accent1"/>
          </a:fillRef>
          <a:effectRef idx="0">
            <a:schemeClr val="accent1"/>
          </a:effectRef>
          <a:fontRef idx="minor">
            <a:schemeClr val="tx1"/>
          </a:fontRef>
        </p:style>
      </p:cxnSp>
      <p:sp>
        <p:nvSpPr>
          <p:cNvPr id="133" name="四角形: 角を丸くする 32">
            <a:extLst>
              <a:ext uri="{FF2B5EF4-FFF2-40B4-BE49-F238E27FC236}">
                <a16:creationId xmlns:a16="http://schemas.microsoft.com/office/drawing/2014/main" id="{F575D44C-8792-4274-974B-F2A753CDE4A4}"/>
              </a:ext>
            </a:extLst>
          </p:cNvPr>
          <p:cNvSpPr/>
          <p:nvPr/>
        </p:nvSpPr>
        <p:spPr>
          <a:xfrm>
            <a:off x="231385" y="4122176"/>
            <a:ext cx="1784817" cy="302579"/>
          </a:xfrm>
          <a:prstGeom prst="roundRect">
            <a:avLst>
              <a:gd name="adj" fmla="val 50000"/>
            </a:avLst>
          </a:prstGeom>
          <a:solidFill>
            <a:srgbClr val="00469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white"/>
                </a:solidFill>
                <a:effectLst/>
                <a:uLnTx/>
                <a:uFillTx/>
                <a:latin typeface="游ゴシック" panose="020F0502020204030204"/>
                <a:ea typeface="游ゴシック" panose="020B0400000000000000" pitchFamily="50" charset="-128"/>
                <a:cs typeface="+mn-cs"/>
              </a:rPr>
              <a:t>マイページの一部</a:t>
            </a:r>
            <a:endParaRPr kumimoji="1" lang="en-US" altLang="ja-JP" sz="1200" b="1" i="0" u="none" strike="noStrike" kern="1200" cap="none" spc="0" normalizeH="0" baseline="0" noProof="0" dirty="0" smtClean="0">
              <a:ln>
                <a:noFill/>
              </a:ln>
              <a:solidFill>
                <a:prstClr val="white"/>
              </a:solidFill>
              <a:effectLst/>
              <a:uLnTx/>
              <a:uFillTx/>
              <a:latin typeface="游ゴシック" panose="020F0502020204030204"/>
              <a:ea typeface="游ゴシック" panose="020B0400000000000000" pitchFamily="50" charset="-128"/>
              <a:cs typeface="+mn-cs"/>
            </a:endParaRPr>
          </a:p>
        </p:txBody>
      </p:sp>
      <p:pic>
        <p:nvPicPr>
          <p:cNvPr id="132" name="図 131"/>
          <p:cNvPicPr>
            <a:picLocks noChangeAspect="1"/>
          </p:cNvPicPr>
          <p:nvPr/>
        </p:nvPicPr>
        <p:blipFill>
          <a:blip r:embed="rId2"/>
          <a:stretch>
            <a:fillRect/>
          </a:stretch>
        </p:blipFill>
        <p:spPr>
          <a:xfrm>
            <a:off x="8132897" y="3693909"/>
            <a:ext cx="1717624" cy="1021495"/>
          </a:xfrm>
          <a:prstGeom prst="rect">
            <a:avLst/>
          </a:prstGeom>
        </p:spPr>
      </p:pic>
      <p:sp>
        <p:nvSpPr>
          <p:cNvPr id="8" name="ハート 7"/>
          <p:cNvSpPr/>
          <p:nvPr/>
        </p:nvSpPr>
        <p:spPr>
          <a:xfrm>
            <a:off x="7630634" y="4938185"/>
            <a:ext cx="252000" cy="233579"/>
          </a:xfrm>
          <a:prstGeom prst="hear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0" name="ハート 99"/>
          <p:cNvSpPr/>
          <p:nvPr/>
        </p:nvSpPr>
        <p:spPr>
          <a:xfrm>
            <a:off x="3011686" y="3480242"/>
            <a:ext cx="180000" cy="180000"/>
          </a:xfrm>
          <a:prstGeom prst="hear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a:off x="5805577" y="4609794"/>
            <a:ext cx="1778657" cy="47222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ja-JP" altLang="en-US" sz="1000" dirty="0" smtClean="0">
                <a:solidFill>
                  <a:schemeClr val="tx1"/>
                </a:solidFill>
                <a:latin typeface="メイリオ" panose="020B0604030504040204" pitchFamily="50" charset="-128"/>
                <a:ea typeface="メイリオ" panose="020B0604030504040204" pitchFamily="50" charset="-128"/>
              </a:rPr>
              <a:t>　自分</a:t>
            </a:r>
            <a:r>
              <a:rPr lang="ja-JP" altLang="en-US" sz="1000" dirty="0">
                <a:solidFill>
                  <a:schemeClr val="tx1"/>
                </a:solidFill>
                <a:latin typeface="メイリオ" panose="020B0604030504040204" pitchFamily="50" charset="-128"/>
                <a:ea typeface="メイリオ" panose="020B0604030504040204" pitchFamily="50" charset="-128"/>
              </a:rPr>
              <a:t>のみが「関心あり</a:t>
            </a:r>
            <a:r>
              <a:rPr lang="ja-JP" altLang="en-US" sz="1000" dirty="0" smtClean="0">
                <a:solidFill>
                  <a:schemeClr val="tx1"/>
                </a:solidFill>
                <a:latin typeface="メイリオ" panose="020B0604030504040204" pitchFamily="50" charset="-128"/>
                <a:ea typeface="メイリオ" panose="020B0604030504040204" pitchFamily="50" charset="-128"/>
              </a:rPr>
              <a:t>」</a:t>
            </a:r>
            <a:endParaRPr lang="en-US" altLang="ja-JP" sz="1000" dirty="0" smtClean="0">
              <a:solidFill>
                <a:schemeClr val="tx1"/>
              </a:solidFill>
              <a:latin typeface="メイリオ" panose="020B0604030504040204" pitchFamily="50" charset="-128"/>
              <a:ea typeface="メイリオ" panose="020B0604030504040204" pitchFamily="50" charset="-128"/>
            </a:endParaRPr>
          </a:p>
          <a:p>
            <a:pPr algn="just">
              <a:spcBef>
                <a:spcPts val="300"/>
              </a:spcBef>
            </a:pPr>
            <a:r>
              <a:rPr kumimoji="1" lang="ja-JP" altLang="en-US" sz="1000" dirty="0" smtClean="0">
                <a:solidFill>
                  <a:schemeClr val="tx1"/>
                </a:solidFill>
              </a:rPr>
              <a:t>　</a:t>
            </a:r>
            <a:r>
              <a:rPr lang="ja-JP" altLang="en-US" sz="1000" dirty="0">
                <a:solidFill>
                  <a:schemeClr val="tx1"/>
                </a:solidFill>
                <a:latin typeface="メイリオ" panose="020B0604030504040204" pitchFamily="50" charset="-128"/>
                <a:ea typeface="メイリオ" panose="020B0604030504040204" pitchFamily="50" charset="-128"/>
              </a:rPr>
              <a:t>両方が「関心あり」</a:t>
            </a:r>
            <a:endParaRPr kumimoji="1" lang="ja-JP" altLang="en-US" sz="1000" dirty="0">
              <a:solidFill>
                <a:schemeClr val="tx1"/>
              </a:solidFill>
            </a:endParaRPr>
          </a:p>
        </p:txBody>
      </p:sp>
      <p:sp>
        <p:nvSpPr>
          <p:cNvPr id="103" name="ハート 102"/>
          <p:cNvSpPr/>
          <p:nvPr/>
        </p:nvSpPr>
        <p:spPr>
          <a:xfrm>
            <a:off x="5854376" y="4658084"/>
            <a:ext cx="144000" cy="144000"/>
          </a:xfrm>
          <a:prstGeom prst="hear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2" name="ハート 101"/>
          <p:cNvSpPr/>
          <p:nvPr/>
        </p:nvSpPr>
        <p:spPr>
          <a:xfrm>
            <a:off x="3666567" y="3674145"/>
            <a:ext cx="180000" cy="180000"/>
          </a:xfrm>
          <a:prstGeom prst="hear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5" name="ハート 104"/>
          <p:cNvSpPr/>
          <p:nvPr/>
        </p:nvSpPr>
        <p:spPr>
          <a:xfrm>
            <a:off x="2806681" y="1706843"/>
            <a:ext cx="180000" cy="180000"/>
          </a:xfrm>
          <a:prstGeom prst="hear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7" name="ハート 106"/>
          <p:cNvSpPr/>
          <p:nvPr/>
        </p:nvSpPr>
        <p:spPr>
          <a:xfrm>
            <a:off x="7646945" y="5352839"/>
            <a:ext cx="266621" cy="234198"/>
          </a:xfrm>
          <a:prstGeom prst="hear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8" name="ハート 107"/>
          <p:cNvSpPr/>
          <p:nvPr/>
        </p:nvSpPr>
        <p:spPr>
          <a:xfrm>
            <a:off x="5854376" y="4875178"/>
            <a:ext cx="144000" cy="144000"/>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7244838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5AE79D01-C462-4C9E-93D7-F03FFE0BFB92}" type="slidenum">
              <a:rPr kumimoji="1" lang="ja-JP" altLang="en-US" smtClean="0"/>
              <a:t>4</a:t>
            </a:fld>
            <a:endParaRPr kumimoji="1" lang="ja-JP" altLang="en-US"/>
          </a:p>
        </p:txBody>
      </p:sp>
      <p:sp>
        <p:nvSpPr>
          <p:cNvPr id="3" name="正方形/長方形 33"/>
          <p:cNvSpPr/>
          <p:nvPr/>
        </p:nvSpPr>
        <p:spPr>
          <a:xfrm>
            <a:off x="0" y="-4148"/>
            <a:ext cx="9906000" cy="720000"/>
          </a:xfrm>
          <a:prstGeom prst="rect">
            <a:avLst/>
          </a:prstGeom>
          <a:gradFill flip="none" rotWithShape="1">
            <a:gsLst>
              <a:gs pos="0">
                <a:srgbClr val="004697">
                  <a:shade val="30000"/>
                  <a:satMod val="115000"/>
                </a:srgbClr>
              </a:gs>
              <a:gs pos="50000">
                <a:srgbClr val="004697">
                  <a:shade val="67500"/>
                  <a:satMod val="115000"/>
                </a:srgbClr>
              </a:gs>
              <a:gs pos="100000">
                <a:srgbClr val="004697">
                  <a:shade val="100000"/>
                  <a:satMod val="115000"/>
                </a:srgbClr>
              </a:gs>
            </a:gsLst>
            <a:lin ang="2700000" scaled="1"/>
            <a:tileRect/>
          </a:gradFill>
          <a:ln w="9525" cap="flat" cmpd="sng" algn="ctr">
            <a:solidFill>
              <a:srgbClr val="004697"/>
            </a:solidFill>
            <a:prstDash val="solid"/>
          </a:ln>
          <a:effectLst>
            <a:outerShdw blurRad="40000" dist="20000" dir="5400000" rotWithShape="0">
              <a:srgbClr val="000000">
                <a:alpha val="38000"/>
              </a:srgbClr>
            </a:outerShdw>
          </a:effectLst>
        </p:spPr>
        <p:txBody>
          <a:bodyPr tIns="108000" rtlCol="0" anchor="t"/>
          <a:lstStyle/>
          <a:p>
            <a:pPr lvl="0" algn="ctr" defTabSz="857982" fontAlgn="base">
              <a:spcBef>
                <a:spcPct val="0"/>
              </a:spcBef>
              <a:spcAft>
                <a:spcPct val="0"/>
              </a:spcAft>
              <a:defRPr/>
            </a:pPr>
            <a:endParaRPr kumimoji="1" lang="ja-JP" altLang="en-US" sz="20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テキスト ボックス 3"/>
          <p:cNvSpPr txBox="1"/>
          <p:nvPr/>
        </p:nvSpPr>
        <p:spPr>
          <a:xfrm>
            <a:off x="9236364" y="16640"/>
            <a:ext cx="596838" cy="369204"/>
          </a:xfrm>
          <a:prstGeom prst="rect">
            <a:avLst/>
          </a:prstGeom>
          <a:solidFill>
            <a:schemeClr val="bg1"/>
          </a:solidFill>
          <a:ln>
            <a:solidFill>
              <a:schemeClr val="tx1"/>
            </a:solidFill>
          </a:ln>
        </p:spPr>
        <p:txBody>
          <a:bodyPr wrap="square" rtlCol="0">
            <a:spAutoFit/>
          </a:bodyPr>
          <a:lstStyle/>
          <a:p>
            <a:pPr algn="ctr"/>
            <a:r>
              <a:rPr lang="ja-JP" altLang="en-US" dirty="0"/>
              <a:t>④</a:t>
            </a:r>
            <a:endParaRPr kumimoji="1" lang="ja-JP" altLang="en-US" dirty="0"/>
          </a:p>
        </p:txBody>
      </p:sp>
      <p:grpSp>
        <p:nvGrpSpPr>
          <p:cNvPr id="15" name="グループ化 14"/>
          <p:cNvGrpSpPr/>
          <p:nvPr/>
        </p:nvGrpSpPr>
        <p:grpSpPr>
          <a:xfrm>
            <a:off x="1826802" y="7186658"/>
            <a:ext cx="5818630" cy="1135691"/>
            <a:chOff x="1755365" y="2486070"/>
            <a:chExt cx="5818630" cy="1135691"/>
          </a:xfrm>
        </p:grpSpPr>
        <p:sp>
          <p:nvSpPr>
            <p:cNvPr id="5" name="テキスト ボックス 4">
              <a:extLst>
                <a:ext uri="{FF2B5EF4-FFF2-40B4-BE49-F238E27FC236}">
                  <a16:creationId xmlns:a16="http://schemas.microsoft.com/office/drawing/2014/main" id="{A6E459A5-B28A-4E99-9613-5427CF905873}"/>
                </a:ext>
              </a:extLst>
            </p:cNvPr>
            <p:cNvSpPr txBox="1"/>
            <p:nvPr/>
          </p:nvSpPr>
          <p:spPr>
            <a:xfrm>
              <a:off x="1998548" y="2624696"/>
              <a:ext cx="3731450" cy="584775"/>
            </a:xfrm>
            <a:prstGeom prst="rect">
              <a:avLst/>
            </a:prstGeom>
            <a:noFill/>
          </p:spPr>
          <p:txBody>
            <a:bodyPr wrap="square">
              <a:spAutoFit/>
            </a:bodyPr>
            <a:lstStyle/>
            <a:p>
              <a:r>
                <a:rPr lang="en-US" altLang="ja-JP" sz="1600" u="sng" dirty="0">
                  <a:latin typeface="Arial" panose="020B0604020202020204" pitchFamily="34" charset="0"/>
                  <a:cs typeface="Arial" panose="020B0604020202020204" pitchFamily="34" charset="0"/>
                </a:rPr>
                <a:t>https://www.bosaitech-pf.go.jp/</a:t>
              </a:r>
            </a:p>
            <a:p>
              <a:endParaRPr lang="en-US" altLang="ja-JP" sz="1600" dirty="0">
                <a:latin typeface="Arial" panose="020B0604020202020204" pitchFamily="34" charset="0"/>
                <a:cs typeface="Arial" panose="020B0604020202020204" pitchFamily="34" charset="0"/>
              </a:endParaRPr>
            </a:p>
          </p:txBody>
        </p:sp>
        <p:grpSp>
          <p:nvGrpSpPr>
            <p:cNvPr id="6" name="グループ化 5"/>
            <p:cNvGrpSpPr/>
            <p:nvPr/>
          </p:nvGrpSpPr>
          <p:grpSpPr>
            <a:xfrm>
              <a:off x="1755365" y="2972425"/>
              <a:ext cx="4504203" cy="572514"/>
              <a:chOff x="874570" y="2886962"/>
              <a:chExt cx="4716029" cy="599438"/>
            </a:xfrm>
          </p:grpSpPr>
          <p:sp>
            <p:nvSpPr>
              <p:cNvPr id="7" name="テキスト ボックス 6">
                <a:extLst>
                  <a:ext uri="{FF2B5EF4-FFF2-40B4-BE49-F238E27FC236}">
                    <a16:creationId xmlns:a16="http://schemas.microsoft.com/office/drawing/2014/main" id="{2202BB95-B5BC-4D13-893E-2A67C027BF30}"/>
                  </a:ext>
                </a:extLst>
              </p:cNvPr>
              <p:cNvSpPr txBox="1"/>
              <p:nvPr/>
            </p:nvSpPr>
            <p:spPr>
              <a:xfrm>
                <a:off x="924998" y="2922739"/>
                <a:ext cx="4665601" cy="307777"/>
              </a:xfrm>
              <a:prstGeom prst="rect">
                <a:avLst/>
              </a:prstGeom>
              <a:noFill/>
              <a:ln>
                <a:noFill/>
              </a:ln>
            </p:spPr>
            <p:txBody>
              <a:bodyPr wrap="square" rtlCol="0">
                <a:spAutoFit/>
              </a:bodyPr>
              <a:lstStyle/>
              <a:p>
                <a:r>
                  <a:rPr kumimoji="1" lang="ja-JP" altLang="en-US" sz="1300" dirty="0">
                    <a:latin typeface="Meiryo" panose="020B0604030504040204" pitchFamily="34" charset="-128"/>
                    <a:ea typeface="Meiryo" panose="020B0604030504040204" pitchFamily="34" charset="-128"/>
                  </a:rPr>
                  <a:t>防災</a:t>
                </a:r>
                <a:r>
                  <a:rPr kumimoji="1" lang="en-US" altLang="ja-JP" sz="1300" dirty="0">
                    <a:latin typeface="Meiryo" panose="020B0604030504040204" pitchFamily="34" charset="-128"/>
                    <a:ea typeface="Meiryo" panose="020B0604030504040204" pitchFamily="34" charset="-128"/>
                  </a:rPr>
                  <a:t>×</a:t>
                </a:r>
                <a:r>
                  <a:rPr kumimoji="1" lang="ja-JP" altLang="en-US" sz="1300" dirty="0">
                    <a:latin typeface="Meiryo" panose="020B0604030504040204" pitchFamily="34" charset="-128"/>
                    <a:ea typeface="Meiryo" panose="020B0604030504040204" pitchFamily="34" charset="-128"/>
                  </a:rPr>
                  <a:t>テクノロジー官民連携プラットフォーム</a:t>
                </a:r>
              </a:p>
            </p:txBody>
          </p:sp>
          <p:sp>
            <p:nvSpPr>
              <p:cNvPr id="8" name="四角形: 角を丸くする 63">
                <a:extLst>
                  <a:ext uri="{FF2B5EF4-FFF2-40B4-BE49-F238E27FC236}">
                    <a16:creationId xmlns:a16="http://schemas.microsoft.com/office/drawing/2014/main" id="{6F169B28-A8DA-4838-BCDA-47C83C0AB226}"/>
                  </a:ext>
                </a:extLst>
              </p:cNvPr>
              <p:cNvSpPr/>
              <p:nvPr/>
            </p:nvSpPr>
            <p:spPr>
              <a:xfrm>
                <a:off x="874570" y="2886962"/>
                <a:ext cx="4349499" cy="344050"/>
              </a:xfrm>
              <a:prstGeom prst="roundRect">
                <a:avLst>
                  <a:gd name="adj" fmla="val 50000"/>
                </a:avLst>
              </a:prstGeom>
              <a:no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9" name="グラフィックス 62" descr="拡大鏡 単色塗りつぶし">
                <a:extLst>
                  <a:ext uri="{FF2B5EF4-FFF2-40B4-BE49-F238E27FC236}">
                    <a16:creationId xmlns:a16="http://schemas.microsoft.com/office/drawing/2014/main" id="{05E6780F-2E77-4E43-952E-015C36D1C218}"/>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 xmlns:asvg="http://schemas.microsoft.com/office/drawing/2016/SVG/main" r:embed="rId3"/>
                  </a:ext>
                </a:extLst>
              </a:blip>
              <a:stretch>
                <a:fillRect/>
              </a:stretch>
            </p:blipFill>
            <p:spPr>
              <a:xfrm>
                <a:off x="4857139" y="2912364"/>
                <a:ext cx="274248" cy="274248"/>
              </a:xfrm>
              <a:prstGeom prst="rect">
                <a:avLst/>
              </a:prstGeom>
            </p:spPr>
          </p:pic>
          <p:pic>
            <p:nvPicPr>
              <p:cNvPr id="10" name="グラフィックス 65" descr="カーソル 単色塗りつぶし">
                <a:extLst>
                  <a:ext uri="{FF2B5EF4-FFF2-40B4-BE49-F238E27FC236}">
                    <a16:creationId xmlns:a16="http://schemas.microsoft.com/office/drawing/2014/main" id="{92A4E01E-4B8C-4527-9C6A-C5DEA14A90C5}"/>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 xmlns:asvg="http://schemas.microsoft.com/office/drawing/2016/SVG/main" r:embed="rId5"/>
                  </a:ext>
                </a:extLst>
              </a:blip>
              <a:stretch>
                <a:fillRect/>
              </a:stretch>
            </p:blipFill>
            <p:spPr>
              <a:xfrm>
                <a:off x="4813133" y="3044283"/>
                <a:ext cx="442117" cy="442117"/>
              </a:xfrm>
              <a:prstGeom prst="rect">
                <a:avLst/>
              </a:prstGeom>
            </p:spPr>
          </p:pic>
        </p:grpSp>
        <p:grpSp>
          <p:nvGrpSpPr>
            <p:cNvPr id="11" name="グループ化 10"/>
            <p:cNvGrpSpPr/>
            <p:nvPr/>
          </p:nvGrpSpPr>
          <p:grpSpPr>
            <a:xfrm>
              <a:off x="6418231" y="2486070"/>
              <a:ext cx="1155764" cy="1135691"/>
              <a:chOff x="5367404" y="2368164"/>
              <a:chExt cx="1155764" cy="1135691"/>
            </a:xfrm>
          </p:grpSpPr>
          <p:pic>
            <p:nvPicPr>
              <p:cNvPr id="12" name="図 11"/>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504620" y="2695324"/>
                <a:ext cx="805151" cy="805151"/>
              </a:xfrm>
              <a:prstGeom prst="rect">
                <a:avLst/>
              </a:prstGeom>
            </p:spPr>
          </p:pic>
          <p:sp>
            <p:nvSpPr>
              <p:cNvPr id="13" name="正方形/長方形 12">
                <a:extLst>
                  <a:ext uri="{FF2B5EF4-FFF2-40B4-BE49-F238E27FC236}">
                    <a16:creationId xmlns:a16="http://schemas.microsoft.com/office/drawing/2014/main" id="{FECF9B03-BA53-4DD1-A756-53E41C5B6E93}"/>
                  </a:ext>
                </a:extLst>
              </p:cNvPr>
              <p:cNvSpPr/>
              <p:nvPr/>
            </p:nvSpPr>
            <p:spPr>
              <a:xfrm>
                <a:off x="5367404" y="2384783"/>
                <a:ext cx="1155764" cy="338554"/>
              </a:xfrm>
              <a:prstGeom prst="rect">
                <a:avLst/>
              </a:prstGeom>
            </p:spPr>
            <p:txBody>
              <a:bodyPr wrap="square">
                <a:spAutoFit/>
              </a:bodyPr>
              <a:lstStyle/>
              <a:p>
                <a:r>
                  <a:rPr lang="en-US" altLang="ja-JP" sz="800" dirty="0">
                    <a:latin typeface="メイリオ" panose="020B0604030504040204" pitchFamily="50" charset="-128"/>
                    <a:ea typeface="メイリオ" panose="020B0604030504040204" pitchFamily="50" charset="-128"/>
                  </a:rPr>
                  <a:t>QR</a:t>
                </a:r>
                <a:r>
                  <a:rPr lang="ja-JP" altLang="en-US" sz="800" dirty="0">
                    <a:latin typeface="メイリオ" panose="020B0604030504040204" pitchFamily="50" charset="-128"/>
                    <a:ea typeface="メイリオ" panose="020B0604030504040204" pitchFamily="50" charset="-128"/>
                  </a:rPr>
                  <a:t>コードからも</a:t>
                </a:r>
                <a:endParaRPr lang="en-US" altLang="ja-JP" sz="800" dirty="0">
                  <a:latin typeface="メイリオ" panose="020B0604030504040204" pitchFamily="50" charset="-128"/>
                  <a:ea typeface="メイリオ" panose="020B0604030504040204" pitchFamily="50" charset="-128"/>
                </a:endParaRPr>
              </a:p>
              <a:p>
                <a:r>
                  <a:rPr lang="ja-JP" altLang="en-US" sz="800" dirty="0">
                    <a:latin typeface="メイリオ" panose="020B0604030504040204" pitchFamily="50" charset="-128"/>
                    <a:ea typeface="メイリオ" panose="020B0604030504040204" pitchFamily="50" charset="-128"/>
                  </a:rPr>
                  <a:t>アクセスできます。</a:t>
                </a:r>
              </a:p>
            </p:txBody>
          </p:sp>
          <p:sp>
            <p:nvSpPr>
              <p:cNvPr id="14" name="角丸四角形 13"/>
              <p:cNvSpPr/>
              <p:nvPr/>
            </p:nvSpPr>
            <p:spPr>
              <a:xfrm>
                <a:off x="5410220" y="2368164"/>
                <a:ext cx="955879" cy="1135691"/>
              </a:xfrm>
              <a:prstGeom prst="roundRect">
                <a:avLst>
                  <a:gd name="adj" fmla="val 5867"/>
                </a:avLst>
              </a:prstGeom>
              <a:noFill/>
              <a:ln w="19050">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pic>
        <p:nvPicPr>
          <p:cNvPr id="16" name="図 15"/>
          <p:cNvPicPr>
            <a:picLocks noChangeAspect="1"/>
          </p:cNvPicPr>
          <p:nvPr/>
        </p:nvPicPr>
        <p:blipFill>
          <a:blip r:embed="rId7"/>
          <a:stretch>
            <a:fillRect/>
          </a:stretch>
        </p:blipFill>
        <p:spPr>
          <a:xfrm>
            <a:off x="1542998" y="1805011"/>
            <a:ext cx="8090924" cy="1601240"/>
          </a:xfrm>
          <a:prstGeom prst="rect">
            <a:avLst/>
          </a:prstGeom>
        </p:spPr>
      </p:pic>
      <p:sp>
        <p:nvSpPr>
          <p:cNvPr id="17" name="テキスト ボックス 16"/>
          <p:cNvSpPr txBox="1"/>
          <p:nvPr/>
        </p:nvSpPr>
        <p:spPr>
          <a:xfrm>
            <a:off x="111768" y="886279"/>
            <a:ext cx="9721434" cy="1569660"/>
          </a:xfrm>
          <a:prstGeom prst="rect">
            <a:avLst/>
          </a:prstGeom>
          <a:noFill/>
        </p:spPr>
        <p:txBody>
          <a:bodyPr wrap="square" rtlCol="0">
            <a:spAutoFit/>
          </a:bodyPr>
          <a:lstStyle/>
          <a:p>
            <a:r>
              <a:rPr lang="ja-JP" altLang="en-US" sz="2400" dirty="0">
                <a:latin typeface="メイリオ" panose="020B0604030504040204" pitchFamily="50" charset="-128"/>
                <a:ea typeface="メイリオ" panose="020B0604030504040204" pitchFamily="50" charset="-128"/>
              </a:rPr>
              <a:t>〇 防災における先進技術の導入にご関心のある地方公共団体・</a:t>
            </a:r>
            <a:endParaRPr lang="en-US" altLang="ja-JP" sz="2400" dirty="0">
              <a:latin typeface="メイリオ" panose="020B0604030504040204" pitchFamily="50" charset="-128"/>
              <a:ea typeface="メイリオ" panose="020B0604030504040204" pitchFamily="50" charset="-128"/>
            </a:endParaRPr>
          </a:p>
          <a:p>
            <a:r>
              <a:rPr lang="ja-JP" altLang="en-US" sz="2400" dirty="0">
                <a:latin typeface="メイリオ" panose="020B0604030504040204" pitchFamily="50" charset="-128"/>
                <a:ea typeface="メイリオ" panose="020B0604030504040204" pitchFamily="50" charset="-128"/>
              </a:rPr>
              <a:t>　 公的機関、民間企業・研究機関等どなたでも無料でご登録</a:t>
            </a:r>
            <a:endParaRPr lang="en-US" altLang="ja-JP" sz="2400" dirty="0">
              <a:latin typeface="メイリオ" panose="020B0604030504040204" pitchFamily="50" charset="-128"/>
              <a:ea typeface="メイリオ" panose="020B0604030504040204" pitchFamily="50" charset="-128"/>
            </a:endParaRPr>
          </a:p>
          <a:p>
            <a:r>
              <a:rPr lang="ja-JP" altLang="en-US" sz="2400" dirty="0">
                <a:latin typeface="メイリオ" panose="020B0604030504040204" pitchFamily="50" charset="-128"/>
                <a:ea typeface="メイリオ" panose="020B0604030504040204" pitchFamily="50" charset="-128"/>
              </a:rPr>
              <a:t>　 いただけます。お気軽にご登録ください。</a:t>
            </a:r>
          </a:p>
          <a:p>
            <a:endParaRPr kumimoji="1" lang="ja-JP" altLang="en-US" sz="2400" b="1" dirty="0">
              <a:latin typeface="Meiryo UI" panose="020B0604030504040204" pitchFamily="50" charset="-128"/>
              <a:ea typeface="Meiryo UI" panose="020B0604030504040204" pitchFamily="50" charset="-128"/>
            </a:endParaRPr>
          </a:p>
        </p:txBody>
      </p:sp>
      <p:sp>
        <p:nvSpPr>
          <p:cNvPr id="18" name="テキスト ボックス 17"/>
          <p:cNvSpPr txBox="1"/>
          <p:nvPr/>
        </p:nvSpPr>
        <p:spPr>
          <a:xfrm>
            <a:off x="92283" y="3561288"/>
            <a:ext cx="9721434" cy="1200329"/>
          </a:xfrm>
          <a:prstGeom prst="rect">
            <a:avLst/>
          </a:prstGeom>
          <a:noFill/>
        </p:spPr>
        <p:txBody>
          <a:bodyPr wrap="square" rtlCol="0">
            <a:spAutoFit/>
          </a:bodyPr>
          <a:lstStyle/>
          <a:p>
            <a:r>
              <a:rPr lang="ja-JP" altLang="en-US" sz="2400" dirty="0">
                <a:latin typeface="メイリオ" panose="020B0604030504040204" pitchFamily="50" charset="-128"/>
                <a:ea typeface="メイリオ" panose="020B0604030504040204" pitchFamily="50" charset="-128"/>
              </a:rPr>
              <a:t>〇 本マッチングサイトは、今後皆様のご意見を踏まえて、改善して</a:t>
            </a:r>
            <a:endParaRPr lang="en-US" altLang="ja-JP" sz="2400" dirty="0">
              <a:latin typeface="メイリオ" panose="020B0604030504040204" pitchFamily="50" charset="-128"/>
              <a:ea typeface="メイリオ" panose="020B0604030504040204" pitchFamily="50" charset="-128"/>
            </a:endParaRPr>
          </a:p>
          <a:p>
            <a:r>
              <a:rPr lang="ja-JP" altLang="en-US" sz="2400" dirty="0">
                <a:latin typeface="メイリオ" panose="020B0604030504040204" pitchFamily="50" charset="-128"/>
                <a:ea typeface="メイリオ" panose="020B0604030504040204" pitchFamily="50" charset="-128"/>
              </a:rPr>
              <a:t>　 いきますので、セミナー後のアンケート、サイトトップページの　　</a:t>
            </a:r>
            <a:endParaRPr lang="en-US" altLang="ja-JP" sz="2400" dirty="0">
              <a:latin typeface="メイリオ" panose="020B0604030504040204" pitchFamily="50" charset="-128"/>
              <a:ea typeface="メイリオ" panose="020B0604030504040204" pitchFamily="50" charset="-128"/>
            </a:endParaRPr>
          </a:p>
          <a:p>
            <a:r>
              <a:rPr lang="ja-JP" altLang="en-US" sz="2400" dirty="0">
                <a:latin typeface="メイリオ" panose="020B0604030504040204" pitchFamily="50" charset="-128"/>
                <a:ea typeface="メイリオ" panose="020B0604030504040204" pitchFamily="50" charset="-128"/>
              </a:rPr>
              <a:t>　 内閣府防災の問合せ先まで、改善点をご指摘ください。</a:t>
            </a:r>
            <a:endParaRPr lang="en-US" altLang="ja-JP" sz="2400" dirty="0">
              <a:latin typeface="メイリオ" panose="020B0604030504040204" pitchFamily="50" charset="-128"/>
              <a:ea typeface="メイリオ" panose="020B0604030504040204" pitchFamily="50" charset="-128"/>
            </a:endParaRPr>
          </a:p>
        </p:txBody>
      </p:sp>
      <p:sp>
        <p:nvSpPr>
          <p:cNvPr id="19" name="テキスト ボックス 18"/>
          <p:cNvSpPr txBox="1"/>
          <p:nvPr/>
        </p:nvSpPr>
        <p:spPr>
          <a:xfrm>
            <a:off x="92283" y="5210038"/>
            <a:ext cx="9884474" cy="830997"/>
          </a:xfrm>
          <a:prstGeom prst="rect">
            <a:avLst/>
          </a:prstGeom>
          <a:noFill/>
        </p:spPr>
        <p:txBody>
          <a:bodyPr wrap="square" rtlCol="0">
            <a:spAutoFit/>
          </a:bodyPr>
          <a:lstStyle/>
          <a:p>
            <a:r>
              <a:rPr lang="ja-JP" altLang="en-US" sz="2400" dirty="0">
                <a:latin typeface="メイリオ" panose="020B0604030504040204" pitchFamily="50" charset="-128"/>
                <a:ea typeface="メイリオ" panose="020B0604030504040204" pitchFamily="50" charset="-128"/>
              </a:rPr>
              <a:t>〇 </a:t>
            </a:r>
            <a:r>
              <a:rPr lang="ja-JP" altLang="en-US" sz="2400" dirty="0" smtClean="0">
                <a:latin typeface="メイリオ" panose="020B0604030504040204" pitchFamily="50" charset="-128"/>
                <a:ea typeface="メイリオ" panose="020B0604030504040204" pitchFamily="50" charset="-128"/>
              </a:rPr>
              <a:t>第３回マッチングセミナー</a:t>
            </a:r>
            <a:endParaRPr lang="en-US" altLang="ja-JP" sz="2400" dirty="0" smtClean="0">
              <a:latin typeface="メイリオ" panose="020B0604030504040204" pitchFamily="50" charset="-128"/>
              <a:ea typeface="メイリオ" panose="020B0604030504040204" pitchFamily="50" charset="-128"/>
            </a:endParaRPr>
          </a:p>
          <a:p>
            <a:r>
              <a:rPr lang="ja-JP" altLang="en-US" sz="2400" dirty="0">
                <a:latin typeface="メイリオ" panose="020B0604030504040204" pitchFamily="50" charset="-128"/>
                <a:ea typeface="メイリオ" panose="020B0604030504040204" pitchFamily="50" charset="-128"/>
              </a:rPr>
              <a:t>　</a:t>
            </a:r>
            <a:r>
              <a:rPr lang="ja-JP" altLang="en-US" sz="2400" dirty="0" smtClean="0">
                <a:latin typeface="メイリオ" panose="020B0604030504040204" pitchFamily="50" charset="-128"/>
                <a:ea typeface="メイリオ" panose="020B0604030504040204" pitchFamily="50" charset="-128"/>
              </a:rPr>
              <a:t> 令和４年２月に福岡県福岡市にて開催予定。</a:t>
            </a:r>
            <a:r>
              <a:rPr lang="ja-JP" altLang="en-US" sz="2000" dirty="0" smtClean="0">
                <a:latin typeface="メイリオ" panose="020B0604030504040204" pitchFamily="50" charset="-128"/>
                <a:ea typeface="メイリオ" panose="020B0604030504040204" pitchFamily="50" charset="-128"/>
              </a:rPr>
              <a:t>（現地・オンライン併用）</a:t>
            </a:r>
            <a:endParaRPr lang="en-US" altLang="ja-JP" sz="20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317895691"/>
      </p:ext>
    </p:extLst>
  </p:cSld>
  <p:clrMapOvr>
    <a:masterClrMapping/>
  </p:clrMapOvr>
  <p:timing>
    <p:tnLst>
      <p:par>
        <p:cTn id="1" dur="indefinite" restart="never" nodeType="tmRoot"/>
      </p:par>
    </p:tnLst>
  </p:timing>
</p:sld>
</file>

<file path=ppt/theme/theme1.xml><?xml version="1.0" encoding="utf-8"?>
<a:theme xmlns:a="http://schemas.openxmlformats.org/drawingml/2006/main" name="4_デザインの設定">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spDef>
      <a:spPr>
        <a:custGeom>
          <a:avLst/>
          <a:gdLst/>
          <a:ahLst/>
          <a:cxnLst/>
          <a:rect l="l" t="t" r="r" b="b"/>
          <a:pathLst/>
        </a:custGeom>
        <a:solidFill>
          <a:schemeClr val="bg1"/>
        </a:solidFill>
        <a:ln>
          <a:noFill/>
        </a:ln>
        <a:effectLst>
          <a:outerShdw blurRad="50800" dist="38100" dir="2700000" algn="tl" rotWithShape="0">
            <a:prstClr val="black">
              <a:alpha val="40000"/>
            </a:prstClr>
          </a:outerShdw>
        </a:effectLst>
      </a:spPr>
      <a:bodyPr vertOverflow="overflow" horzOverflow="overflow" rtlCol="0" anchor="ctr"/>
      <a:lstStyle>
        <a:defPPr algn="ctr">
          <a:defRPr>
            <a:solidFill>
              <a:prstClr val="white"/>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5_デザインの設定">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ppt/theme/theme3.xml><?xml version="1.0" encoding="utf-8"?>
<a:theme xmlns:a="http://schemas.openxmlformats.org/drawingml/2006/main" name="1_デザインの設定">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solidFill>
        <a:ln>
          <a:noFill/>
        </a:ln>
        <a:effectLst>
          <a:outerShdw blurRad="50800" dist="38100" dir="2700000" algn="tl" rotWithShape="0">
            <a:prstClr val="black">
              <a:alpha val="40000"/>
            </a:prstClr>
          </a:outerShdw>
        </a:effectLst>
      </a:spPr>
      <a:bodyPr rtlCol="0" anchor="ctr"/>
      <a:lstStyle>
        <a:defPPr algn="ctr">
          <a:defRPr>
            <a:solidFill>
              <a:prstClr val="white"/>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2_デザインの設定">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solidFill>
        <a:ln>
          <a:noFill/>
        </a:ln>
        <a:effectLst>
          <a:outerShdw blurRad="50800" dist="38100" dir="2700000" algn="tl" rotWithShape="0">
            <a:prstClr val="black">
              <a:alpha val="40000"/>
            </a:prstClr>
          </a:outerShdw>
        </a:effectLst>
      </a:spPr>
      <a:bodyPr rtlCol="0" anchor="ctr"/>
      <a:lstStyle>
        <a:defPPr algn="ctr">
          <a:defRPr>
            <a:solidFill>
              <a:prstClr val="white"/>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3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wrap="none">
        <a:spAutoFit/>
      </a:bodyPr>
      <a:lstStyle>
        <a:defPPr fontAlgn="auto">
          <a:spcBef>
            <a:spcPts val="0"/>
          </a:spcBef>
          <a:spcAft>
            <a:spcPts val="0"/>
          </a:spcAft>
          <a:defRPr b="1" u="sng" dirty="0">
            <a:solidFill>
              <a:prstClr val="black"/>
            </a:solidFill>
            <a:latin typeface="+mn-ea"/>
          </a:defRPr>
        </a:defPPr>
      </a:lstStyle>
    </a:spDef>
  </a:objectDefaults>
  <a:extraClrSchemeLst/>
</a:theme>
</file>

<file path=ppt/theme/theme6.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ppt/theme/theme7.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20105</TotalTime>
  <Words>741</Words>
  <Application>Microsoft Office PowerPoint</Application>
  <PresentationFormat>A4 210 x 297 mm</PresentationFormat>
  <Paragraphs>138</Paragraphs>
  <Slides>4</Slides>
  <Notes>0</Notes>
  <HiddenSlides>0</HiddenSlides>
  <MMClips>0</MMClips>
  <ScaleCrop>false</ScaleCrop>
  <HeadingPairs>
    <vt:vector size="6" baseType="variant">
      <vt:variant>
        <vt:lpstr>使用されているフォント</vt:lpstr>
      </vt:variant>
      <vt:variant>
        <vt:i4>10</vt:i4>
      </vt:variant>
      <vt:variant>
        <vt:lpstr>テーマ</vt:lpstr>
      </vt:variant>
      <vt:variant>
        <vt:i4>5</vt:i4>
      </vt:variant>
      <vt:variant>
        <vt:lpstr>スライド タイトル</vt:lpstr>
      </vt:variant>
      <vt:variant>
        <vt:i4>4</vt:i4>
      </vt:variant>
    </vt:vector>
  </HeadingPairs>
  <TitlesOfParts>
    <vt:vector size="19" baseType="lpstr">
      <vt:lpstr>Meiryo UI</vt:lpstr>
      <vt:lpstr>ＭＳ Ｐゴシック</vt:lpstr>
      <vt:lpstr>Meiryo</vt:lpstr>
      <vt:lpstr>Meiryo</vt:lpstr>
      <vt:lpstr>游ゴシック</vt:lpstr>
      <vt:lpstr>游ゴシック Light</vt:lpstr>
      <vt:lpstr>Arial</vt:lpstr>
      <vt:lpstr>Calibri</vt:lpstr>
      <vt:lpstr>Calibri Light</vt:lpstr>
      <vt:lpstr>Wingdings</vt:lpstr>
      <vt:lpstr>4_デザインの設定</vt:lpstr>
      <vt:lpstr>5_デザインの設定</vt:lpstr>
      <vt:lpstr>1_デザインの設定</vt:lpstr>
      <vt:lpstr>2_デザインの設定</vt:lpstr>
      <vt:lpstr>3_デザインの設定</vt:lpstr>
      <vt:lpstr>PowerPoint プレゼンテーション</vt:lpstr>
      <vt:lpstr>PowerPoint プレゼンテーション</vt:lpstr>
      <vt:lpstr>PowerPoint プレゼンテーション</vt:lpstr>
      <vt:lpstr>PowerPoint プレゼンテーション</vt:lpstr>
    </vt:vector>
  </TitlesOfParts>
  <Company>内閣府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鈴木 啓介（防災・防災計画）</dc:creator>
  <cp:lastModifiedBy>久保 直也（防災・防災計画）</cp:lastModifiedBy>
  <cp:revision>1205</cp:revision>
  <cp:lastPrinted>2021-11-01T08:34:25Z</cp:lastPrinted>
  <dcterms:created xsi:type="dcterms:W3CDTF">2018-06-15T12:41:06Z</dcterms:created>
  <dcterms:modified xsi:type="dcterms:W3CDTF">2021-11-02T06:28:26Z</dcterms:modified>
</cp:coreProperties>
</file>