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8" r:id="rId1"/>
    <p:sldMasterId id="2147483674" r:id="rId2"/>
    <p:sldMasterId id="2147483679" r:id="rId3"/>
  </p:sldMasterIdLst>
  <p:notesMasterIdLst>
    <p:notesMasterId r:id="rId17"/>
  </p:notesMasterIdLst>
  <p:handoutMasterIdLst>
    <p:handoutMasterId r:id="rId18"/>
  </p:handoutMasterIdLst>
  <p:sldIdLst>
    <p:sldId id="256" r:id="rId4"/>
    <p:sldId id="306" r:id="rId5"/>
    <p:sldId id="997" r:id="rId6"/>
    <p:sldId id="1004" r:id="rId7"/>
    <p:sldId id="1003" r:id="rId8"/>
    <p:sldId id="999" r:id="rId9"/>
    <p:sldId id="992" r:id="rId10"/>
    <p:sldId id="733" r:id="rId11"/>
    <p:sldId id="892" r:id="rId12"/>
    <p:sldId id="991" r:id="rId13"/>
    <p:sldId id="998" r:id="rId14"/>
    <p:sldId id="1005" r:id="rId15"/>
    <p:sldId id="900" r:id="rId1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BCC054DD-45E2-4DAB-8151-4973B6A1A8CE}">
          <p14:sldIdLst>
            <p14:sldId id="256"/>
            <p14:sldId id="306"/>
            <p14:sldId id="997"/>
            <p14:sldId id="1004"/>
            <p14:sldId id="1003"/>
            <p14:sldId id="999"/>
            <p14:sldId id="992"/>
            <p14:sldId id="733"/>
            <p14:sldId id="892"/>
            <p14:sldId id="991"/>
            <p14:sldId id="998"/>
            <p14:sldId id="1005"/>
            <p14:sldId id="900"/>
          </p14:sldIdLst>
        </p14:section>
      </p14:sectionLst>
    </p:ex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sumi Ichiro" initials="TI"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505050"/>
    <a:srgbClr val="66FF99"/>
    <a:srgbClr val="003399"/>
    <a:srgbClr val="E38C43"/>
    <a:srgbClr val="3E3E3E"/>
    <a:srgbClr val="FCFCFC"/>
    <a:srgbClr val="EAB200"/>
    <a:srgbClr val="1A327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8" autoAdjust="0"/>
    <p:restoredTop sz="92907" autoAdjust="0"/>
  </p:normalViewPr>
  <p:slideViewPr>
    <p:cSldViewPr snapToGrid="0">
      <p:cViewPr varScale="1">
        <p:scale>
          <a:sx n="72" d="100"/>
          <a:sy n="72" d="100"/>
        </p:scale>
        <p:origin x="512" y="52"/>
      </p:cViewPr>
      <p:guideLst>
        <p:guide orient="horz" pos="2183"/>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2" d="100"/>
          <a:sy n="72" d="100"/>
        </p:scale>
        <p:origin x="2740" y="72"/>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r>
              <a:rPr kumimoji="1" lang="ja-JP" altLang="en-US"/>
              <a:t>タイトル</a:t>
            </a:r>
          </a:p>
        </p:txBody>
      </p:sp>
      <p:sp>
        <p:nvSpPr>
          <p:cNvPr id="3" name="日付プレースホルダー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D3B78AA8-2BD7-4386-B6E2-15D69D4ED389}" type="datetimeFigureOut">
              <a:rPr kumimoji="1" lang="ja-JP" altLang="en-US" smtClean="0"/>
              <a:t>2021/10/29</a:t>
            </a:fld>
            <a:endParaRPr kumimoji="1" lang="ja-JP" altLang="en-US"/>
          </a:p>
        </p:txBody>
      </p:sp>
      <p:sp>
        <p:nvSpPr>
          <p:cNvPr id="4" name="フッター プレースホルダー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r>
              <a:rPr kumimoji="1" lang="ja-JP" altLang="en-US"/>
              <a:t>タイトル</a:t>
            </a:r>
          </a:p>
        </p:txBody>
      </p:sp>
      <p:sp>
        <p:nvSpPr>
          <p:cNvPr id="5" name="スライド番号プレースホルダー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BF70EAA7-B7B8-4F16-A5B0-4072C9BEBD29}" type="slidenum">
              <a:rPr kumimoji="1" lang="ja-JP" altLang="en-US" smtClean="0"/>
              <a:t>‹#›</a:t>
            </a:fld>
            <a:endParaRPr kumimoji="1" lang="ja-JP" altLang="en-US"/>
          </a:p>
        </p:txBody>
      </p:sp>
    </p:spTree>
    <p:extLst>
      <p:ext uri="{BB962C8B-B14F-4D97-AF65-F5344CB8AC3E}">
        <p14:creationId xmlns:p14="http://schemas.microsoft.com/office/powerpoint/2010/main" val="308816050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r>
              <a:rPr kumimoji="1" lang="ja-JP" altLang="en-US"/>
              <a:t>タイトル</a:t>
            </a:r>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71778B24-C1D4-4BBE-8FD3-3746B3125F2E}" type="datetimeFigureOut">
              <a:rPr kumimoji="1" lang="ja-JP" altLang="en-US" smtClean="0"/>
              <a:t>2021/10/29</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r>
              <a:rPr kumimoji="1" lang="ja-JP" altLang="en-US"/>
              <a:t>タイトル</a:t>
            </a:r>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D23527D-8455-4ABD-9B20-BE50BE9A9551}" type="slidenum">
              <a:rPr kumimoji="1" lang="ja-JP" altLang="en-US" smtClean="0"/>
              <a:t>‹#›</a:t>
            </a:fld>
            <a:endParaRPr kumimoji="1" lang="ja-JP" altLang="en-US"/>
          </a:p>
        </p:txBody>
      </p:sp>
    </p:spTree>
    <p:extLst>
      <p:ext uri="{BB962C8B-B14F-4D97-AF65-F5344CB8AC3E}">
        <p14:creationId xmlns:p14="http://schemas.microsoft.com/office/powerpoint/2010/main" val="1517846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タイトル</a:t>
            </a:r>
          </a:p>
        </p:txBody>
      </p:sp>
      <p:sp>
        <p:nvSpPr>
          <p:cNvPr id="5" name="スライド番号プレースホルダー 4"/>
          <p:cNvSpPr>
            <a:spLocks noGrp="1"/>
          </p:cNvSpPr>
          <p:nvPr>
            <p:ph type="sldNum" sz="quarter" idx="11"/>
          </p:nvPr>
        </p:nvSpPr>
        <p:spPr/>
        <p:txBody>
          <a:bodyPr/>
          <a:lstStyle/>
          <a:p>
            <a:fld id="{5D23527D-8455-4ABD-9B20-BE50BE9A9551}" type="slidenum">
              <a:rPr kumimoji="1" lang="ja-JP" altLang="en-US" smtClean="0"/>
              <a:t>3</a:t>
            </a:fld>
            <a:endParaRPr kumimoji="1" lang="ja-JP" altLang="en-US"/>
          </a:p>
        </p:txBody>
      </p:sp>
    </p:spTree>
    <p:extLst>
      <p:ext uri="{BB962C8B-B14F-4D97-AF65-F5344CB8AC3E}">
        <p14:creationId xmlns:p14="http://schemas.microsoft.com/office/powerpoint/2010/main" val="124918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4538"/>
            <a:ext cx="6616700" cy="3722687"/>
          </a:xfrm>
        </p:spPr>
      </p:sp>
      <p:sp>
        <p:nvSpPr>
          <p:cNvPr id="3" name="ノート プレースホルダー 2"/>
          <p:cNvSpPr>
            <a:spLocks noGrp="1"/>
          </p:cNvSpPr>
          <p:nvPr>
            <p:ph type="body" idx="1"/>
          </p:nvPr>
        </p:nvSpPr>
        <p:spPr/>
        <p:txBody>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pPr>
              <a:defRPr/>
            </a:pPr>
            <a:fld id="{0E5D1B1A-E128-4DB7-B9FB-9A3E100DB971}" type="slidenum">
              <a:rPr lang="en-US" altLang="ja-JP" smtClean="0"/>
              <a:pPr>
                <a:defRPr/>
              </a:pPr>
              <a:t>5</a:t>
            </a:fld>
            <a:endParaRPr lang="en-US" altLang="ja-JP" dirty="0"/>
          </a:p>
        </p:txBody>
      </p:sp>
    </p:spTree>
    <p:extLst>
      <p:ext uri="{BB962C8B-B14F-4D97-AF65-F5344CB8AC3E}">
        <p14:creationId xmlns:p14="http://schemas.microsoft.com/office/powerpoint/2010/main" val="3010669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0CFE0EF-62E2-43DE-9716-F4FCBFB0919B}"/>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CAD168F7-8AA9-4F41-9406-642CEFB1A7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Arial" panose="020B0604020202020204" pitchFamily="34" charset="0"/>
            </a:endParaRPr>
          </a:p>
        </p:txBody>
      </p:sp>
      <p:sp>
        <p:nvSpPr>
          <p:cNvPr id="65540" name="スライド番号プレースホルダー 3">
            <a:extLst>
              <a:ext uri="{FF2B5EF4-FFF2-40B4-BE49-F238E27FC236}">
                <a16:creationId xmlns:a16="http://schemas.microsoft.com/office/drawing/2014/main" id="{36E03AD2-2C20-4227-8A0F-BC6C9164C5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B03AE-CC91-479A-B4B0-7CB7A33C6AF7}" type="slidenum">
              <a:rPr kumimoji="0" lang="ja-JP" altLang="en-US" sz="13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ja-JP" altLang="en-US" sz="13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527268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kumimoji="1" lang="ja-JP" altLang="en-US"/>
              <a:t>タイトル</a:t>
            </a:r>
          </a:p>
        </p:txBody>
      </p:sp>
      <p:sp>
        <p:nvSpPr>
          <p:cNvPr id="5" name="スライド番号プレースホルダー 4"/>
          <p:cNvSpPr>
            <a:spLocks noGrp="1"/>
          </p:cNvSpPr>
          <p:nvPr>
            <p:ph type="sldNum" sz="quarter" idx="11"/>
          </p:nvPr>
        </p:nvSpPr>
        <p:spPr/>
        <p:txBody>
          <a:bodyPr/>
          <a:lstStyle/>
          <a:p>
            <a:fld id="{5D23527D-8455-4ABD-9B20-BE50BE9A9551}" type="slidenum">
              <a:rPr kumimoji="1" lang="ja-JP" altLang="en-US" smtClean="0"/>
              <a:t>7</a:t>
            </a:fld>
            <a:endParaRPr kumimoji="1" lang="ja-JP" altLang="en-US"/>
          </a:p>
        </p:txBody>
      </p:sp>
    </p:spTree>
    <p:extLst>
      <p:ext uri="{BB962C8B-B14F-4D97-AF65-F5344CB8AC3E}">
        <p14:creationId xmlns:p14="http://schemas.microsoft.com/office/powerpoint/2010/main" val="253957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スマホ＋てれび、安心ライト、告知端末　　　行政</a:t>
            </a:r>
            <a:r>
              <a:rPr kumimoji="1" lang="en-US" altLang="ja-JP" dirty="0"/>
              <a:t>DX</a:t>
            </a:r>
            <a:endParaRPr kumimoji="1" lang="ja-JP" altLang="en-US" dirty="0"/>
          </a:p>
        </p:txBody>
      </p:sp>
      <p:sp>
        <p:nvSpPr>
          <p:cNvPr id="4" name="フッター プレースホルダー 3"/>
          <p:cNvSpPr>
            <a:spLocks noGrp="1"/>
          </p:cNvSpPr>
          <p:nvPr>
            <p:ph type="ftr" sz="quarter" idx="4"/>
          </p:nvPr>
        </p:nvSpPr>
        <p:spPr/>
        <p:txBody>
          <a:bodyPr/>
          <a:lstStyle/>
          <a:p>
            <a:r>
              <a:rPr kumimoji="1" lang="ja-JP" altLang="en-US"/>
              <a:t>タイトル</a:t>
            </a:r>
          </a:p>
        </p:txBody>
      </p:sp>
      <p:sp>
        <p:nvSpPr>
          <p:cNvPr id="5" name="スライド番号プレースホルダー 4"/>
          <p:cNvSpPr>
            <a:spLocks noGrp="1"/>
          </p:cNvSpPr>
          <p:nvPr>
            <p:ph type="sldNum" sz="quarter" idx="5"/>
          </p:nvPr>
        </p:nvSpPr>
        <p:spPr/>
        <p:txBody>
          <a:bodyPr/>
          <a:lstStyle/>
          <a:p>
            <a:fld id="{5D23527D-8455-4ABD-9B20-BE50BE9A9551}" type="slidenum">
              <a:rPr kumimoji="1" lang="ja-JP" altLang="en-US" smtClean="0"/>
              <a:t>8</a:t>
            </a:fld>
            <a:endParaRPr kumimoji="1" lang="ja-JP" altLang="en-US"/>
          </a:p>
        </p:txBody>
      </p:sp>
    </p:spTree>
    <p:extLst>
      <p:ext uri="{BB962C8B-B14F-4D97-AF65-F5344CB8AC3E}">
        <p14:creationId xmlns:p14="http://schemas.microsoft.com/office/powerpoint/2010/main" val="1100235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80CFE0EF-62E2-43DE-9716-F4FCBFB0919B}"/>
              </a:ext>
            </a:extLst>
          </p:cNvPr>
          <p:cNvSpPr>
            <a:spLocks noGrp="1" noRot="1" noChangeAspect="1" noChangeArrowheads="1" noTextEdit="1"/>
          </p:cNvSpPr>
          <p:nvPr>
            <p:ph type="sldImg"/>
          </p:nvPr>
        </p:nvSpPr>
        <p:spPr>
          <a:ln/>
        </p:spPr>
      </p:sp>
      <p:sp>
        <p:nvSpPr>
          <p:cNvPr id="65539" name="ノート プレースホルダー 2">
            <a:extLst>
              <a:ext uri="{FF2B5EF4-FFF2-40B4-BE49-F238E27FC236}">
                <a16:creationId xmlns:a16="http://schemas.microsoft.com/office/drawing/2014/main" id="{CAD168F7-8AA9-4F41-9406-642CEFB1A7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ja-JP" altLang="en-US" dirty="0">
                <a:latin typeface="Arial" panose="020B0604020202020204" pitchFamily="34" charset="0"/>
              </a:rPr>
              <a:t>緊急情報の発報から避難所検索、移動、安否の報告・確認という一連の動きを一つのアプリで完結することが出来ます。</a:t>
            </a:r>
          </a:p>
        </p:txBody>
      </p:sp>
      <p:sp>
        <p:nvSpPr>
          <p:cNvPr id="65540" name="スライド番号プレースホルダー 3">
            <a:extLst>
              <a:ext uri="{FF2B5EF4-FFF2-40B4-BE49-F238E27FC236}">
                <a16:creationId xmlns:a16="http://schemas.microsoft.com/office/drawing/2014/main" id="{36E03AD2-2C20-4227-8A0F-BC6C9164C5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16B03AE-CC91-479A-B4B0-7CB7A33C6AF7}" type="slidenum">
              <a:rPr kumimoji="0" lang="ja-JP" altLang="en-US" sz="1300" b="0" i="0" u="none" strike="noStrike" kern="1200" cap="none" spc="0" normalizeH="0" baseline="0" noProof="0" smtClean="0">
                <a:ln>
                  <a:noFill/>
                </a:ln>
                <a:solidFill>
                  <a:srgbClr val="000000"/>
                </a:solidFill>
                <a:effectLst/>
                <a:uLnTx/>
                <a:uFillTx/>
                <a:latin typeface="Calibri" panose="020F0502020204030204"/>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300" b="0" i="0" u="none" strike="noStrike" kern="1200" cap="none" spc="0" normalizeH="0" baseline="0" noProof="0">
              <a:ln>
                <a:noFill/>
              </a:ln>
              <a:solidFill>
                <a:srgbClr val="000000"/>
              </a:solidFill>
              <a:effectLst/>
              <a:uLnTx/>
              <a:uFillTx/>
              <a:latin typeface="Calibri" panose="020F0502020204030204"/>
              <a:ea typeface="ＭＳ Ｐゴシック" panose="020B0600070205080204" pitchFamily="34" charset="-128"/>
              <a:cs typeface="+mn-cs"/>
            </a:endParaRPr>
          </a:p>
        </p:txBody>
      </p:sp>
    </p:spTree>
    <p:extLst>
      <p:ext uri="{BB962C8B-B14F-4D97-AF65-F5344CB8AC3E}">
        <p14:creationId xmlns:p14="http://schemas.microsoft.com/office/powerpoint/2010/main" val="1383099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r>
              <a:rPr kumimoji="1" lang="ja-JP" altLang="en-US"/>
              <a:t>タイトル</a:t>
            </a:r>
          </a:p>
        </p:txBody>
      </p:sp>
      <p:sp>
        <p:nvSpPr>
          <p:cNvPr id="5" name="スライド番号プレースホルダー 4"/>
          <p:cNvSpPr>
            <a:spLocks noGrp="1"/>
          </p:cNvSpPr>
          <p:nvPr>
            <p:ph type="sldNum" sz="quarter" idx="5"/>
          </p:nvPr>
        </p:nvSpPr>
        <p:spPr/>
        <p:txBody>
          <a:bodyPr/>
          <a:lstStyle/>
          <a:p>
            <a:fld id="{5D23527D-8455-4ABD-9B20-BE50BE9A9551}" type="slidenum">
              <a:rPr kumimoji="1" lang="ja-JP" altLang="en-US" smtClean="0"/>
              <a:t>12</a:t>
            </a:fld>
            <a:endParaRPr kumimoji="1" lang="ja-JP" altLang="en-US"/>
          </a:p>
        </p:txBody>
      </p:sp>
    </p:spTree>
    <p:extLst>
      <p:ext uri="{BB962C8B-B14F-4D97-AF65-F5344CB8AC3E}">
        <p14:creationId xmlns:p14="http://schemas.microsoft.com/office/powerpoint/2010/main" val="163670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9" name="正方形/長方形 28"/>
          <p:cNvSpPr/>
          <p:nvPr userDrawn="1"/>
        </p:nvSpPr>
        <p:spPr>
          <a:xfrm>
            <a:off x="0" y="6102000"/>
            <a:ext cx="12192000" cy="756000"/>
          </a:xfrm>
          <a:prstGeom prst="rect">
            <a:avLst/>
          </a:prstGeom>
          <a:solidFill>
            <a:schemeClr val="tx1"/>
          </a:solidFill>
          <a:ln>
            <a:no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userDrawn="1"/>
        </p:nvSpPr>
        <p:spPr>
          <a:xfrm>
            <a:off x="0" y="0"/>
            <a:ext cx="12192000" cy="14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23" name="直線コネクタ 22"/>
          <p:cNvCxnSpPr/>
          <p:nvPr userDrawn="1"/>
        </p:nvCxnSpPr>
        <p:spPr>
          <a:xfrm>
            <a:off x="0" y="701786"/>
            <a:ext cx="12192000" cy="0"/>
          </a:xfrm>
          <a:prstGeom prst="line">
            <a:avLst/>
          </a:prstGeom>
          <a:ln w="72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userDrawn="1"/>
        </p:nvGrpSpPr>
        <p:grpSpPr>
          <a:xfrm>
            <a:off x="0" y="5472000"/>
            <a:ext cx="12192000" cy="648000"/>
            <a:chOff x="0" y="5472000"/>
            <a:chExt cx="9144000" cy="648000"/>
          </a:xfrm>
        </p:grpSpPr>
        <p:sp>
          <p:nvSpPr>
            <p:cNvPr id="30" name="正方形/長方形 29"/>
            <p:cNvSpPr/>
            <p:nvPr userDrawn="1"/>
          </p:nvSpPr>
          <p:spPr>
            <a:xfrm>
              <a:off x="0" y="5472000"/>
              <a:ext cx="9144000" cy="64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nvGrpSpPr>
            <p:cNvPr id="9" name="グループ化 8"/>
            <p:cNvGrpSpPr/>
            <p:nvPr userDrawn="1"/>
          </p:nvGrpSpPr>
          <p:grpSpPr>
            <a:xfrm>
              <a:off x="0" y="5472000"/>
              <a:ext cx="9144000" cy="648000"/>
              <a:chOff x="9" y="4176000"/>
              <a:chExt cx="13984955" cy="648000"/>
            </a:xfrm>
          </p:grpSpPr>
          <p:sp>
            <p:nvSpPr>
              <p:cNvPr id="28" name="正方形/長方形 27"/>
              <p:cNvSpPr/>
              <p:nvPr userDrawn="1"/>
            </p:nvSpPr>
            <p:spPr>
              <a:xfrm>
                <a:off x="9"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1" name="正方形/長方形 30"/>
              <p:cNvSpPr/>
              <p:nvPr userDrawn="1"/>
            </p:nvSpPr>
            <p:spPr>
              <a:xfrm>
                <a:off x="9"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 name="正方形/長方形 32"/>
              <p:cNvSpPr/>
              <p:nvPr userDrawn="1"/>
            </p:nvSpPr>
            <p:spPr>
              <a:xfrm>
                <a:off x="268950"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4" name="正方形/長方形 33"/>
              <p:cNvSpPr/>
              <p:nvPr userDrawn="1"/>
            </p:nvSpPr>
            <p:spPr>
              <a:xfrm>
                <a:off x="268950"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6" name="正方形/長方形 35"/>
              <p:cNvSpPr/>
              <p:nvPr userDrawn="1"/>
            </p:nvSpPr>
            <p:spPr>
              <a:xfrm>
                <a:off x="537892"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7" name="正方形/長方形 36"/>
              <p:cNvSpPr/>
              <p:nvPr userDrawn="1"/>
            </p:nvSpPr>
            <p:spPr>
              <a:xfrm>
                <a:off x="537892"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8" name="正方形/長方形 37"/>
              <p:cNvSpPr/>
              <p:nvPr userDrawn="1"/>
            </p:nvSpPr>
            <p:spPr>
              <a:xfrm>
                <a:off x="806834"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9" name="正方形/長方形 38"/>
              <p:cNvSpPr/>
              <p:nvPr userDrawn="1"/>
            </p:nvSpPr>
            <p:spPr>
              <a:xfrm>
                <a:off x="806834"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1" name="正方形/長方形 40"/>
              <p:cNvSpPr/>
              <p:nvPr userDrawn="1"/>
            </p:nvSpPr>
            <p:spPr>
              <a:xfrm>
                <a:off x="1075775"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2" name="正方形/長方形 41"/>
              <p:cNvSpPr/>
              <p:nvPr userDrawn="1"/>
            </p:nvSpPr>
            <p:spPr>
              <a:xfrm>
                <a:off x="1075775"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3" name="正方形/長方形 42"/>
              <p:cNvSpPr/>
              <p:nvPr userDrawn="1"/>
            </p:nvSpPr>
            <p:spPr>
              <a:xfrm>
                <a:off x="1344717"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4" name="正方形/長方形 43"/>
              <p:cNvSpPr/>
              <p:nvPr userDrawn="1"/>
            </p:nvSpPr>
            <p:spPr>
              <a:xfrm>
                <a:off x="134471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5" name="正方形/長方形 44"/>
              <p:cNvSpPr/>
              <p:nvPr userDrawn="1"/>
            </p:nvSpPr>
            <p:spPr>
              <a:xfrm>
                <a:off x="1613658"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6" name="正方形/長方形 45"/>
              <p:cNvSpPr/>
              <p:nvPr userDrawn="1"/>
            </p:nvSpPr>
            <p:spPr>
              <a:xfrm>
                <a:off x="1613658"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7" name="正方形/長方形 46"/>
              <p:cNvSpPr/>
              <p:nvPr userDrawn="1"/>
            </p:nvSpPr>
            <p:spPr>
              <a:xfrm>
                <a:off x="1882600"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8" name="正方形/長方形 47"/>
              <p:cNvSpPr/>
              <p:nvPr userDrawn="1"/>
            </p:nvSpPr>
            <p:spPr>
              <a:xfrm>
                <a:off x="1882600"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9" name="正方形/長方形 48"/>
              <p:cNvSpPr/>
              <p:nvPr userDrawn="1"/>
            </p:nvSpPr>
            <p:spPr>
              <a:xfrm>
                <a:off x="2151541"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0" name="正方形/長方形 49"/>
              <p:cNvSpPr/>
              <p:nvPr userDrawn="1"/>
            </p:nvSpPr>
            <p:spPr>
              <a:xfrm>
                <a:off x="2151541"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1" name="正方形/長方形 50"/>
              <p:cNvSpPr/>
              <p:nvPr userDrawn="1"/>
            </p:nvSpPr>
            <p:spPr>
              <a:xfrm>
                <a:off x="2420483"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2" name="正方形/長方形 51"/>
              <p:cNvSpPr/>
              <p:nvPr userDrawn="1"/>
            </p:nvSpPr>
            <p:spPr>
              <a:xfrm>
                <a:off x="2420483"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3" name="正方形/長方形 52"/>
              <p:cNvSpPr/>
              <p:nvPr userDrawn="1"/>
            </p:nvSpPr>
            <p:spPr>
              <a:xfrm>
                <a:off x="2689425"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4" name="正方形/長方形 53"/>
              <p:cNvSpPr/>
              <p:nvPr userDrawn="1"/>
            </p:nvSpPr>
            <p:spPr>
              <a:xfrm>
                <a:off x="2689425"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5" name="正方形/長方形 54"/>
              <p:cNvSpPr/>
              <p:nvPr userDrawn="1"/>
            </p:nvSpPr>
            <p:spPr>
              <a:xfrm>
                <a:off x="2958366"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6" name="正方形/長方形 55"/>
              <p:cNvSpPr/>
              <p:nvPr userDrawn="1"/>
            </p:nvSpPr>
            <p:spPr>
              <a:xfrm>
                <a:off x="2958366"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7" name="正方形/長方形 56"/>
              <p:cNvSpPr/>
              <p:nvPr userDrawn="1"/>
            </p:nvSpPr>
            <p:spPr>
              <a:xfrm>
                <a:off x="3227307"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8" name="正方形/長方形 57"/>
              <p:cNvSpPr/>
              <p:nvPr userDrawn="1"/>
            </p:nvSpPr>
            <p:spPr>
              <a:xfrm>
                <a:off x="322730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9" name="正方形/長方形 58"/>
              <p:cNvSpPr/>
              <p:nvPr userDrawn="1"/>
            </p:nvSpPr>
            <p:spPr>
              <a:xfrm>
                <a:off x="3496249"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0" name="正方形/長方形 59"/>
              <p:cNvSpPr/>
              <p:nvPr userDrawn="1"/>
            </p:nvSpPr>
            <p:spPr>
              <a:xfrm>
                <a:off x="3496249"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1" name="正方形/長方形 60"/>
              <p:cNvSpPr/>
              <p:nvPr userDrawn="1"/>
            </p:nvSpPr>
            <p:spPr>
              <a:xfrm>
                <a:off x="3765190"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2" name="正方形/長方形 61"/>
              <p:cNvSpPr/>
              <p:nvPr userDrawn="1"/>
            </p:nvSpPr>
            <p:spPr>
              <a:xfrm>
                <a:off x="3765190"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3" name="正方形/長方形 62"/>
              <p:cNvSpPr/>
              <p:nvPr userDrawn="1"/>
            </p:nvSpPr>
            <p:spPr>
              <a:xfrm>
                <a:off x="4034132"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4" name="正方形/長方形 63"/>
              <p:cNvSpPr/>
              <p:nvPr userDrawn="1"/>
            </p:nvSpPr>
            <p:spPr>
              <a:xfrm>
                <a:off x="4034132"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5" name="正方形/長方形 64"/>
              <p:cNvSpPr/>
              <p:nvPr userDrawn="1"/>
            </p:nvSpPr>
            <p:spPr>
              <a:xfrm>
                <a:off x="430307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6" name="正方形/長方形 65"/>
              <p:cNvSpPr/>
              <p:nvPr userDrawn="1"/>
            </p:nvSpPr>
            <p:spPr>
              <a:xfrm>
                <a:off x="4303074"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7" name="正方形/長方形 66"/>
              <p:cNvSpPr/>
              <p:nvPr userDrawn="1"/>
            </p:nvSpPr>
            <p:spPr>
              <a:xfrm>
                <a:off x="4572015"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8" name="正方形/長方形 67"/>
              <p:cNvSpPr/>
              <p:nvPr userDrawn="1"/>
            </p:nvSpPr>
            <p:spPr>
              <a:xfrm>
                <a:off x="4572015"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9" name="正方形/長方形 68"/>
              <p:cNvSpPr/>
              <p:nvPr userDrawn="1"/>
            </p:nvSpPr>
            <p:spPr>
              <a:xfrm>
                <a:off x="484095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0" name="正方形/長方形 69"/>
              <p:cNvSpPr/>
              <p:nvPr userDrawn="1"/>
            </p:nvSpPr>
            <p:spPr>
              <a:xfrm>
                <a:off x="4840957"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1" name="正方形/長方形 70"/>
              <p:cNvSpPr/>
              <p:nvPr userDrawn="1"/>
            </p:nvSpPr>
            <p:spPr>
              <a:xfrm>
                <a:off x="5109898"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2" name="正方形/長方形 71"/>
              <p:cNvSpPr/>
              <p:nvPr userDrawn="1"/>
            </p:nvSpPr>
            <p:spPr>
              <a:xfrm>
                <a:off x="5109898"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3" name="正方形/長方形 72"/>
              <p:cNvSpPr/>
              <p:nvPr userDrawn="1"/>
            </p:nvSpPr>
            <p:spPr>
              <a:xfrm>
                <a:off x="5378840"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4" name="正方形/長方形 73"/>
              <p:cNvSpPr/>
              <p:nvPr userDrawn="1"/>
            </p:nvSpPr>
            <p:spPr>
              <a:xfrm>
                <a:off x="5378840"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5" name="正方形/長方形 74"/>
              <p:cNvSpPr/>
              <p:nvPr userDrawn="1"/>
            </p:nvSpPr>
            <p:spPr>
              <a:xfrm>
                <a:off x="5647782"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6" name="正方形/長方形 75"/>
              <p:cNvSpPr/>
              <p:nvPr userDrawn="1"/>
            </p:nvSpPr>
            <p:spPr>
              <a:xfrm>
                <a:off x="5647782"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7" name="正方形/長方形 76"/>
              <p:cNvSpPr/>
              <p:nvPr userDrawn="1"/>
            </p:nvSpPr>
            <p:spPr>
              <a:xfrm>
                <a:off x="5916723"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8" name="正方形/長方形 77"/>
              <p:cNvSpPr/>
              <p:nvPr userDrawn="1"/>
            </p:nvSpPr>
            <p:spPr>
              <a:xfrm>
                <a:off x="5916723"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9" name="正方形/長方形 78"/>
              <p:cNvSpPr/>
              <p:nvPr userDrawn="1"/>
            </p:nvSpPr>
            <p:spPr>
              <a:xfrm>
                <a:off x="6185664"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0" name="正方形/長方形 79"/>
              <p:cNvSpPr/>
              <p:nvPr userDrawn="1"/>
            </p:nvSpPr>
            <p:spPr>
              <a:xfrm>
                <a:off x="6185664"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1" name="正方形/長方形 80"/>
              <p:cNvSpPr/>
              <p:nvPr userDrawn="1"/>
            </p:nvSpPr>
            <p:spPr>
              <a:xfrm>
                <a:off x="6454606"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2" name="正方形/長方形 81"/>
              <p:cNvSpPr/>
              <p:nvPr userDrawn="1"/>
            </p:nvSpPr>
            <p:spPr>
              <a:xfrm>
                <a:off x="645460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3" name="正方形/長方形 82"/>
              <p:cNvSpPr/>
              <p:nvPr userDrawn="1"/>
            </p:nvSpPr>
            <p:spPr>
              <a:xfrm>
                <a:off x="672354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4" name="正方形/長方形 83"/>
              <p:cNvSpPr/>
              <p:nvPr userDrawn="1"/>
            </p:nvSpPr>
            <p:spPr>
              <a:xfrm>
                <a:off x="6723547"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5" name="正方形/長方形 84"/>
              <p:cNvSpPr/>
              <p:nvPr userDrawn="1"/>
            </p:nvSpPr>
            <p:spPr>
              <a:xfrm>
                <a:off x="6992489"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6" name="正方形/長方形 85"/>
              <p:cNvSpPr/>
              <p:nvPr userDrawn="1"/>
            </p:nvSpPr>
            <p:spPr>
              <a:xfrm>
                <a:off x="6992489"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7" name="正方形/長方形 86"/>
              <p:cNvSpPr/>
              <p:nvPr userDrawn="1"/>
            </p:nvSpPr>
            <p:spPr>
              <a:xfrm>
                <a:off x="726143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8" name="正方形/長方形 87"/>
              <p:cNvSpPr/>
              <p:nvPr userDrawn="1"/>
            </p:nvSpPr>
            <p:spPr>
              <a:xfrm>
                <a:off x="7261431"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9" name="正方形/長方形 88"/>
              <p:cNvSpPr/>
              <p:nvPr userDrawn="1"/>
            </p:nvSpPr>
            <p:spPr>
              <a:xfrm>
                <a:off x="7530372"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0" name="正方形/長方形 89"/>
              <p:cNvSpPr/>
              <p:nvPr userDrawn="1"/>
            </p:nvSpPr>
            <p:spPr>
              <a:xfrm>
                <a:off x="7530372"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1" name="正方形/長方形 90"/>
              <p:cNvSpPr/>
              <p:nvPr userDrawn="1"/>
            </p:nvSpPr>
            <p:spPr>
              <a:xfrm>
                <a:off x="779931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2" name="正方形/長方形 91"/>
              <p:cNvSpPr/>
              <p:nvPr userDrawn="1"/>
            </p:nvSpPr>
            <p:spPr>
              <a:xfrm>
                <a:off x="7799314"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3" name="正方形/長方形 92"/>
              <p:cNvSpPr/>
              <p:nvPr userDrawn="1"/>
            </p:nvSpPr>
            <p:spPr>
              <a:xfrm>
                <a:off x="8068255"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4" name="正方形/長方形 93"/>
              <p:cNvSpPr/>
              <p:nvPr userDrawn="1"/>
            </p:nvSpPr>
            <p:spPr>
              <a:xfrm>
                <a:off x="8068255"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5" name="正方形/長方形 94"/>
              <p:cNvSpPr/>
              <p:nvPr userDrawn="1"/>
            </p:nvSpPr>
            <p:spPr>
              <a:xfrm>
                <a:off x="8337196"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6" name="正方形/長方形 95"/>
              <p:cNvSpPr/>
              <p:nvPr userDrawn="1"/>
            </p:nvSpPr>
            <p:spPr>
              <a:xfrm>
                <a:off x="8337197"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7" name="正方形/長方形 96"/>
              <p:cNvSpPr/>
              <p:nvPr userDrawn="1"/>
            </p:nvSpPr>
            <p:spPr>
              <a:xfrm>
                <a:off x="8606140"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8" name="正方形/長方形 97"/>
              <p:cNvSpPr/>
              <p:nvPr userDrawn="1"/>
            </p:nvSpPr>
            <p:spPr>
              <a:xfrm>
                <a:off x="8606140"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9" name="正方形/長方形 98"/>
              <p:cNvSpPr/>
              <p:nvPr userDrawn="1"/>
            </p:nvSpPr>
            <p:spPr>
              <a:xfrm>
                <a:off x="8875081"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0" name="正方形/長方形 99"/>
              <p:cNvSpPr/>
              <p:nvPr userDrawn="1"/>
            </p:nvSpPr>
            <p:spPr>
              <a:xfrm>
                <a:off x="8875081"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1" name="正方形/長方形 100"/>
              <p:cNvSpPr/>
              <p:nvPr userDrawn="1"/>
            </p:nvSpPr>
            <p:spPr>
              <a:xfrm>
                <a:off x="9144022"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2" name="正方形/長方形 101"/>
              <p:cNvSpPr/>
              <p:nvPr userDrawn="1"/>
            </p:nvSpPr>
            <p:spPr>
              <a:xfrm>
                <a:off x="9144023"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3" name="正方形/長方形 102"/>
              <p:cNvSpPr/>
              <p:nvPr userDrawn="1"/>
            </p:nvSpPr>
            <p:spPr>
              <a:xfrm>
                <a:off x="9412965"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4" name="正方形/長方形 103"/>
              <p:cNvSpPr/>
              <p:nvPr userDrawn="1"/>
            </p:nvSpPr>
            <p:spPr>
              <a:xfrm>
                <a:off x="941296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5" name="正方形/長方形 104"/>
              <p:cNvSpPr/>
              <p:nvPr userDrawn="1"/>
            </p:nvSpPr>
            <p:spPr>
              <a:xfrm>
                <a:off x="968190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6" name="正方形/長方形 105"/>
              <p:cNvSpPr/>
              <p:nvPr userDrawn="1"/>
            </p:nvSpPr>
            <p:spPr>
              <a:xfrm>
                <a:off x="9681908"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7" name="正方形/長方形 106"/>
              <p:cNvSpPr/>
              <p:nvPr userDrawn="1"/>
            </p:nvSpPr>
            <p:spPr>
              <a:xfrm>
                <a:off x="9950850"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8" name="正方形/長方形 107"/>
              <p:cNvSpPr/>
              <p:nvPr userDrawn="1"/>
            </p:nvSpPr>
            <p:spPr>
              <a:xfrm>
                <a:off x="9950851"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9" name="正方形/長方形 108"/>
              <p:cNvSpPr/>
              <p:nvPr userDrawn="1"/>
            </p:nvSpPr>
            <p:spPr>
              <a:xfrm>
                <a:off x="10219793"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0" name="正方形/長方形 109"/>
              <p:cNvSpPr/>
              <p:nvPr userDrawn="1"/>
            </p:nvSpPr>
            <p:spPr>
              <a:xfrm>
                <a:off x="10219793"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1" name="正方形/長方形 110"/>
              <p:cNvSpPr/>
              <p:nvPr userDrawn="1"/>
            </p:nvSpPr>
            <p:spPr>
              <a:xfrm>
                <a:off x="1048873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2" name="正方形/長方形 111"/>
              <p:cNvSpPr/>
              <p:nvPr userDrawn="1"/>
            </p:nvSpPr>
            <p:spPr>
              <a:xfrm>
                <a:off x="10488732"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3" name="正方形/長方形 112"/>
              <p:cNvSpPr/>
              <p:nvPr userDrawn="1"/>
            </p:nvSpPr>
            <p:spPr>
              <a:xfrm>
                <a:off x="10757676"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4" name="正方形/長方形 113"/>
              <p:cNvSpPr/>
              <p:nvPr userDrawn="1"/>
            </p:nvSpPr>
            <p:spPr>
              <a:xfrm>
                <a:off x="1075767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5" name="正方形/長方形 114"/>
              <p:cNvSpPr/>
              <p:nvPr userDrawn="1"/>
            </p:nvSpPr>
            <p:spPr>
              <a:xfrm>
                <a:off x="11026618"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6" name="正方形/長方形 115"/>
              <p:cNvSpPr/>
              <p:nvPr userDrawn="1"/>
            </p:nvSpPr>
            <p:spPr>
              <a:xfrm>
                <a:off x="11026618"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7" name="正方形/長方形 116"/>
              <p:cNvSpPr/>
              <p:nvPr userDrawn="1"/>
            </p:nvSpPr>
            <p:spPr>
              <a:xfrm>
                <a:off x="11295559"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8" name="正方形/長方形 117"/>
              <p:cNvSpPr/>
              <p:nvPr userDrawn="1"/>
            </p:nvSpPr>
            <p:spPr>
              <a:xfrm>
                <a:off x="11295557"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9" name="正方形/長方形 118"/>
              <p:cNvSpPr/>
              <p:nvPr userDrawn="1"/>
            </p:nvSpPr>
            <p:spPr>
              <a:xfrm>
                <a:off x="1156450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0" name="正方形/長方形 119"/>
              <p:cNvSpPr/>
              <p:nvPr userDrawn="1"/>
            </p:nvSpPr>
            <p:spPr>
              <a:xfrm>
                <a:off x="11564503"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1" name="正方形/長方形 120"/>
              <p:cNvSpPr/>
              <p:nvPr userDrawn="1"/>
            </p:nvSpPr>
            <p:spPr>
              <a:xfrm>
                <a:off x="11833445"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2" name="正方形/長方形 121"/>
              <p:cNvSpPr/>
              <p:nvPr userDrawn="1"/>
            </p:nvSpPr>
            <p:spPr>
              <a:xfrm>
                <a:off x="11833445"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3" name="正方形/長方形 122"/>
              <p:cNvSpPr/>
              <p:nvPr userDrawn="1"/>
            </p:nvSpPr>
            <p:spPr>
              <a:xfrm>
                <a:off x="12102386"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4" name="正方形/長方形 123"/>
              <p:cNvSpPr/>
              <p:nvPr userDrawn="1"/>
            </p:nvSpPr>
            <p:spPr>
              <a:xfrm>
                <a:off x="12102384"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5" name="正方形/長方形 124"/>
              <p:cNvSpPr/>
              <p:nvPr userDrawn="1"/>
            </p:nvSpPr>
            <p:spPr>
              <a:xfrm>
                <a:off x="12371329"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6" name="正方形/長方形 125"/>
              <p:cNvSpPr/>
              <p:nvPr userDrawn="1"/>
            </p:nvSpPr>
            <p:spPr>
              <a:xfrm>
                <a:off x="12371331"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7" name="正方形/長方形 126"/>
              <p:cNvSpPr/>
              <p:nvPr userDrawn="1"/>
            </p:nvSpPr>
            <p:spPr>
              <a:xfrm>
                <a:off x="12640272"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8" name="正方形/長方形 127"/>
              <p:cNvSpPr/>
              <p:nvPr userDrawn="1"/>
            </p:nvSpPr>
            <p:spPr>
              <a:xfrm>
                <a:off x="12640271"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9" name="正方形/長方形 128"/>
              <p:cNvSpPr/>
              <p:nvPr userDrawn="1"/>
            </p:nvSpPr>
            <p:spPr>
              <a:xfrm>
                <a:off x="12909214"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0" name="正方形/長方形 129"/>
              <p:cNvSpPr/>
              <p:nvPr userDrawn="1"/>
            </p:nvSpPr>
            <p:spPr>
              <a:xfrm>
                <a:off x="12909209"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1" name="正方形/長方形 130"/>
              <p:cNvSpPr/>
              <p:nvPr userDrawn="1"/>
            </p:nvSpPr>
            <p:spPr>
              <a:xfrm>
                <a:off x="1317815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2" name="正方形/長方形 131"/>
              <p:cNvSpPr/>
              <p:nvPr userDrawn="1"/>
            </p:nvSpPr>
            <p:spPr>
              <a:xfrm>
                <a:off x="1317814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3" name="正方形/長方形 132"/>
              <p:cNvSpPr/>
              <p:nvPr userDrawn="1"/>
            </p:nvSpPr>
            <p:spPr>
              <a:xfrm>
                <a:off x="13447089"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4" name="正方形/長方形 133"/>
              <p:cNvSpPr/>
              <p:nvPr userDrawn="1"/>
            </p:nvSpPr>
            <p:spPr>
              <a:xfrm>
                <a:off x="13447084"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5" name="正方形/長方形 134"/>
              <p:cNvSpPr/>
              <p:nvPr userDrawn="1"/>
            </p:nvSpPr>
            <p:spPr>
              <a:xfrm>
                <a:off x="13716023"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6" name="正方形/長方形 135"/>
              <p:cNvSpPr/>
              <p:nvPr userDrawn="1"/>
            </p:nvSpPr>
            <p:spPr>
              <a:xfrm>
                <a:off x="13716000"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grpSp>
      <p:sp>
        <p:nvSpPr>
          <p:cNvPr id="137" name="タイトル 1"/>
          <p:cNvSpPr>
            <a:spLocks noGrp="1"/>
          </p:cNvSpPr>
          <p:nvPr>
            <p:ph type="ctrTitle" hasCustomPrompt="1"/>
          </p:nvPr>
        </p:nvSpPr>
        <p:spPr>
          <a:xfrm>
            <a:off x="0" y="2916000"/>
            <a:ext cx="12192000" cy="612000"/>
          </a:xfrm>
        </p:spPr>
        <p:txBody>
          <a:bodyPr lIns="0"/>
          <a:lstStyle>
            <a:lvl1pPr algn="ctr">
              <a:defRPr spc="100" baseline="0">
                <a:solidFill>
                  <a:schemeClr val="tx1">
                    <a:lumMod val="75000"/>
                  </a:schemeClr>
                </a:solidFill>
              </a:defRPr>
            </a:lvl1pPr>
          </a:lstStyle>
          <a:p>
            <a:r>
              <a:rPr lang="ja-JP" altLang="en-US" sz="4800" dirty="0">
                <a:latin typeface="+mj-ea"/>
              </a:rPr>
              <a:t>タイトル</a:t>
            </a:r>
            <a:endParaRPr kumimoji="1" lang="ja-JP" altLang="en-US" sz="4800" dirty="0">
              <a:latin typeface="+mj-ea"/>
            </a:endParaRPr>
          </a:p>
        </p:txBody>
      </p:sp>
      <p:sp>
        <p:nvSpPr>
          <p:cNvPr id="138" name="サブタイトル 2"/>
          <p:cNvSpPr>
            <a:spLocks noGrp="1"/>
          </p:cNvSpPr>
          <p:nvPr>
            <p:ph type="subTitle" idx="1" hasCustomPrompt="1"/>
          </p:nvPr>
        </p:nvSpPr>
        <p:spPr>
          <a:xfrm>
            <a:off x="0" y="2476501"/>
            <a:ext cx="12192000" cy="439499"/>
          </a:xfrm>
          <a:prstGeom prst="rect">
            <a:avLst/>
          </a:prstGeom>
        </p:spPr>
        <p:txBody>
          <a:bodyPr anchor="ctr" anchorCtr="0"/>
          <a:lstStyle>
            <a:lvl1pPr marL="0" indent="0" algn="ctr">
              <a:buNone/>
              <a:defRPr spc="100" baseline="0"/>
            </a:lvl1pPr>
          </a:lstStyle>
          <a:p>
            <a:r>
              <a:rPr kumimoji="1" lang="ja-JP" altLang="en-US" sz="2400" dirty="0"/>
              <a:t>サブタイトル</a:t>
            </a:r>
          </a:p>
        </p:txBody>
      </p:sp>
      <p:sp>
        <p:nvSpPr>
          <p:cNvPr id="139" name="サブタイトル 2"/>
          <p:cNvSpPr txBox="1">
            <a:spLocks/>
          </p:cNvSpPr>
          <p:nvPr userDrawn="1"/>
        </p:nvSpPr>
        <p:spPr>
          <a:xfrm>
            <a:off x="194734" y="333400"/>
            <a:ext cx="9872133" cy="252000"/>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endParaRPr lang="ja-JP" altLang="en-US" sz="2000" b="0" spc="100" baseline="0" dirty="0"/>
          </a:p>
        </p:txBody>
      </p:sp>
      <p:sp>
        <p:nvSpPr>
          <p:cNvPr id="140" name="サブタイトル 2"/>
          <p:cNvSpPr txBox="1">
            <a:spLocks/>
          </p:cNvSpPr>
          <p:nvPr userDrawn="1"/>
        </p:nvSpPr>
        <p:spPr>
          <a:xfrm>
            <a:off x="0" y="5165750"/>
            <a:ext cx="12192000" cy="252000"/>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endParaRPr lang="ja-JP" altLang="en-US" sz="1800" b="0" dirty="0"/>
          </a:p>
        </p:txBody>
      </p:sp>
      <p:sp>
        <p:nvSpPr>
          <p:cNvPr id="143" name="Freeform 50"/>
          <p:cNvSpPr>
            <a:spLocks noChangeAspect="1" noEditPoints="1"/>
          </p:cNvSpPr>
          <p:nvPr userDrawn="1"/>
        </p:nvSpPr>
        <p:spPr bwMode="auto">
          <a:xfrm>
            <a:off x="5353800" y="6510478"/>
            <a:ext cx="1483200" cy="170332"/>
          </a:xfrm>
          <a:custGeom>
            <a:avLst/>
            <a:gdLst>
              <a:gd name="T0" fmla="*/ 111 w 2800"/>
              <a:gd name="T1" fmla="*/ 228 h 319"/>
              <a:gd name="T2" fmla="*/ 51 w 2800"/>
              <a:gd name="T3" fmla="*/ 214 h 319"/>
              <a:gd name="T4" fmla="*/ 299 w 2800"/>
              <a:gd name="T5" fmla="*/ 212 h 319"/>
              <a:gd name="T6" fmla="*/ 203 w 2800"/>
              <a:gd name="T7" fmla="*/ 243 h 319"/>
              <a:gd name="T8" fmla="*/ 248 w 2800"/>
              <a:gd name="T9" fmla="*/ 111 h 319"/>
              <a:gd name="T10" fmla="*/ 219 w 2800"/>
              <a:gd name="T11" fmla="*/ 70 h 319"/>
              <a:gd name="T12" fmla="*/ 247 w 2800"/>
              <a:gd name="T13" fmla="*/ 154 h 319"/>
              <a:gd name="T14" fmla="*/ 247 w 2800"/>
              <a:gd name="T15" fmla="*/ 154 h 319"/>
              <a:gd name="T16" fmla="*/ 619 w 2800"/>
              <a:gd name="T17" fmla="*/ 240 h 319"/>
              <a:gd name="T18" fmla="*/ 570 w 2800"/>
              <a:gd name="T19" fmla="*/ 133 h 319"/>
              <a:gd name="T20" fmla="*/ 508 w 2800"/>
              <a:gd name="T21" fmla="*/ 111 h 319"/>
              <a:gd name="T22" fmla="*/ 625 w 2800"/>
              <a:gd name="T23" fmla="*/ 208 h 319"/>
              <a:gd name="T24" fmla="*/ 556 w 2800"/>
              <a:gd name="T25" fmla="*/ 216 h 319"/>
              <a:gd name="T26" fmla="*/ 1185 w 2800"/>
              <a:gd name="T27" fmla="*/ 212 h 319"/>
              <a:gd name="T28" fmla="*/ 1089 w 2800"/>
              <a:gd name="T29" fmla="*/ 243 h 319"/>
              <a:gd name="T30" fmla="*/ 1134 w 2800"/>
              <a:gd name="T31" fmla="*/ 111 h 319"/>
              <a:gd name="T32" fmla="*/ 1105 w 2800"/>
              <a:gd name="T33" fmla="*/ 70 h 319"/>
              <a:gd name="T34" fmla="*/ 1133 w 2800"/>
              <a:gd name="T35" fmla="*/ 154 h 319"/>
              <a:gd name="T36" fmla="*/ 1133 w 2800"/>
              <a:gd name="T37" fmla="*/ 154 h 319"/>
              <a:gd name="T38" fmla="*/ 1953 w 2800"/>
              <a:gd name="T39" fmla="*/ 240 h 319"/>
              <a:gd name="T40" fmla="*/ 1904 w 2800"/>
              <a:gd name="T41" fmla="*/ 133 h 319"/>
              <a:gd name="T42" fmla="*/ 1841 w 2800"/>
              <a:gd name="T43" fmla="*/ 111 h 319"/>
              <a:gd name="T44" fmla="*/ 1958 w 2800"/>
              <a:gd name="T45" fmla="*/ 208 h 319"/>
              <a:gd name="T46" fmla="*/ 1890 w 2800"/>
              <a:gd name="T47" fmla="*/ 216 h 319"/>
              <a:gd name="T48" fmla="*/ 478 w 2800"/>
              <a:gd name="T49" fmla="*/ 156 h 319"/>
              <a:gd name="T50" fmla="*/ 317 w 2800"/>
              <a:gd name="T51" fmla="*/ 319 h 319"/>
              <a:gd name="T52" fmla="*/ 406 w 2800"/>
              <a:gd name="T53" fmla="*/ 69 h 319"/>
              <a:gd name="T54" fmla="*/ 355 w 2800"/>
              <a:gd name="T55" fmla="*/ 157 h 319"/>
              <a:gd name="T56" fmla="*/ 1291 w 2800"/>
              <a:gd name="T57" fmla="*/ 244 h 319"/>
              <a:gd name="T58" fmla="*/ 1203 w 2800"/>
              <a:gd name="T59" fmla="*/ 5 h 319"/>
              <a:gd name="T60" fmla="*/ 1282 w 2800"/>
              <a:gd name="T61" fmla="*/ 217 h 319"/>
              <a:gd name="T62" fmla="*/ 1282 w 2800"/>
              <a:gd name="T63" fmla="*/ 217 h 319"/>
              <a:gd name="T64" fmla="*/ 697 w 2800"/>
              <a:gd name="T65" fmla="*/ 145 h 319"/>
              <a:gd name="T66" fmla="*/ 800 w 2800"/>
              <a:gd name="T67" fmla="*/ 239 h 319"/>
              <a:gd name="T68" fmla="*/ 697 w 2800"/>
              <a:gd name="T69" fmla="*/ 74 h 319"/>
              <a:gd name="T70" fmla="*/ 2455 w 2800"/>
              <a:gd name="T71" fmla="*/ 238 h 319"/>
              <a:gd name="T72" fmla="*/ 2523 w 2800"/>
              <a:gd name="T73" fmla="*/ 239 h 319"/>
              <a:gd name="T74" fmla="*/ 2455 w 2800"/>
              <a:gd name="T75" fmla="*/ 89 h 319"/>
              <a:gd name="T76" fmla="*/ 1020 w 2800"/>
              <a:gd name="T77" fmla="*/ 12 h 319"/>
              <a:gd name="T78" fmla="*/ 1019 w 2800"/>
              <a:gd name="T79" fmla="*/ 229 h 319"/>
              <a:gd name="T80" fmla="*/ 954 w 2800"/>
              <a:gd name="T81" fmla="*/ 27 h 319"/>
              <a:gd name="T82" fmla="*/ 1748 w 2800"/>
              <a:gd name="T83" fmla="*/ 0 h 319"/>
              <a:gd name="T84" fmla="*/ 1812 w 2800"/>
              <a:gd name="T85" fmla="*/ 198 h 319"/>
              <a:gd name="T86" fmla="*/ 1812 w 2800"/>
              <a:gd name="T87" fmla="*/ 45 h 319"/>
              <a:gd name="T88" fmla="*/ 2581 w 2800"/>
              <a:gd name="T89" fmla="*/ 159 h 319"/>
              <a:gd name="T90" fmla="*/ 2676 w 2800"/>
              <a:gd name="T91" fmla="*/ 220 h 319"/>
              <a:gd name="T92" fmla="*/ 1423 w 2800"/>
              <a:gd name="T93" fmla="*/ 4 h 319"/>
              <a:gd name="T94" fmla="*/ 1423 w 2800"/>
              <a:gd name="T95" fmla="*/ 4 h 319"/>
              <a:gd name="T96" fmla="*/ 2381 w 2800"/>
              <a:gd name="T97" fmla="*/ 240 h 319"/>
              <a:gd name="T98" fmla="*/ 1483 w 2800"/>
              <a:gd name="T99" fmla="*/ 159 h 319"/>
              <a:gd name="T100" fmla="*/ 1534 w 2800"/>
              <a:gd name="T101" fmla="*/ 244 h 319"/>
              <a:gd name="T102" fmla="*/ 1527 w 2800"/>
              <a:gd name="T103" fmla="*/ 93 h 319"/>
              <a:gd name="T104" fmla="*/ 2777 w 2800"/>
              <a:gd name="T105" fmla="*/ 198 h 319"/>
              <a:gd name="T106" fmla="*/ 2103 w 2800"/>
              <a:gd name="T107" fmla="*/ 112 h 319"/>
              <a:gd name="T108" fmla="*/ 2076 w 2800"/>
              <a:gd name="T109" fmla="*/ 195 h 319"/>
              <a:gd name="T110" fmla="*/ 2045 w 2800"/>
              <a:gd name="T111" fmla="*/ 243 h 319"/>
              <a:gd name="T112" fmla="*/ 2103 w 2800"/>
              <a:gd name="T113" fmla="*/ 112 h 319"/>
              <a:gd name="T114" fmla="*/ 2222 w 2800"/>
              <a:gd name="T115" fmla="*/ 237 h 319"/>
              <a:gd name="T116" fmla="*/ 2185 w 2800"/>
              <a:gd name="T117" fmla="*/ 96 h 319"/>
              <a:gd name="T118" fmla="*/ 2185 w 2800"/>
              <a:gd name="T119" fmla="*/ 29 h 319"/>
              <a:gd name="T120" fmla="*/ 2129 w 2800"/>
              <a:gd name="T121" fmla="*/ 9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0" h="319">
                <a:moveTo>
                  <a:pt x="88" y="4"/>
                </a:moveTo>
                <a:cubicBezTo>
                  <a:pt x="125" y="4"/>
                  <a:pt x="125" y="4"/>
                  <a:pt x="125" y="4"/>
                </a:cubicBezTo>
                <a:cubicBezTo>
                  <a:pt x="125" y="192"/>
                  <a:pt x="125" y="192"/>
                  <a:pt x="125" y="192"/>
                </a:cubicBezTo>
                <a:cubicBezTo>
                  <a:pt x="125" y="192"/>
                  <a:pt x="126" y="211"/>
                  <a:pt x="111" y="228"/>
                </a:cubicBezTo>
                <a:cubicBezTo>
                  <a:pt x="105" y="233"/>
                  <a:pt x="87" y="242"/>
                  <a:pt x="54" y="242"/>
                </a:cubicBezTo>
                <a:cubicBezTo>
                  <a:pt x="21" y="242"/>
                  <a:pt x="0" y="235"/>
                  <a:pt x="0" y="235"/>
                </a:cubicBezTo>
                <a:cubicBezTo>
                  <a:pt x="0" y="201"/>
                  <a:pt x="0" y="201"/>
                  <a:pt x="0" y="201"/>
                </a:cubicBezTo>
                <a:cubicBezTo>
                  <a:pt x="0" y="201"/>
                  <a:pt x="25" y="214"/>
                  <a:pt x="51" y="214"/>
                </a:cubicBezTo>
                <a:cubicBezTo>
                  <a:pt x="90" y="214"/>
                  <a:pt x="87" y="183"/>
                  <a:pt x="87" y="183"/>
                </a:cubicBezTo>
                <a:lnTo>
                  <a:pt x="88" y="4"/>
                </a:lnTo>
                <a:close/>
                <a:moveTo>
                  <a:pt x="288" y="216"/>
                </a:moveTo>
                <a:cubicBezTo>
                  <a:pt x="293" y="216"/>
                  <a:pt x="299" y="212"/>
                  <a:pt x="299" y="212"/>
                </a:cubicBezTo>
                <a:cubicBezTo>
                  <a:pt x="299" y="236"/>
                  <a:pt x="299" y="236"/>
                  <a:pt x="299" y="236"/>
                </a:cubicBezTo>
                <a:cubicBezTo>
                  <a:pt x="299" y="236"/>
                  <a:pt x="285" y="240"/>
                  <a:pt x="277" y="240"/>
                </a:cubicBezTo>
                <a:cubicBezTo>
                  <a:pt x="269" y="240"/>
                  <a:pt x="251" y="226"/>
                  <a:pt x="251" y="226"/>
                </a:cubicBezTo>
                <a:cubicBezTo>
                  <a:pt x="251" y="226"/>
                  <a:pt x="227" y="243"/>
                  <a:pt x="203" y="243"/>
                </a:cubicBezTo>
                <a:cubicBezTo>
                  <a:pt x="178" y="243"/>
                  <a:pt x="148" y="228"/>
                  <a:pt x="148" y="197"/>
                </a:cubicBezTo>
                <a:cubicBezTo>
                  <a:pt x="148" y="157"/>
                  <a:pt x="180" y="141"/>
                  <a:pt x="228" y="133"/>
                </a:cubicBezTo>
                <a:cubicBezTo>
                  <a:pt x="246" y="130"/>
                  <a:pt x="248" y="125"/>
                  <a:pt x="248" y="125"/>
                </a:cubicBezTo>
                <a:cubicBezTo>
                  <a:pt x="248" y="111"/>
                  <a:pt x="248" y="111"/>
                  <a:pt x="248" y="111"/>
                </a:cubicBezTo>
                <a:cubicBezTo>
                  <a:pt x="248" y="111"/>
                  <a:pt x="243" y="96"/>
                  <a:pt x="211" y="96"/>
                </a:cubicBezTo>
                <a:cubicBezTo>
                  <a:pt x="187" y="96"/>
                  <a:pt x="165" y="111"/>
                  <a:pt x="165" y="111"/>
                </a:cubicBezTo>
                <a:cubicBezTo>
                  <a:pt x="165" y="82"/>
                  <a:pt x="165" y="82"/>
                  <a:pt x="165" y="82"/>
                </a:cubicBezTo>
                <a:cubicBezTo>
                  <a:pt x="165" y="82"/>
                  <a:pt x="183" y="70"/>
                  <a:pt x="219" y="70"/>
                </a:cubicBezTo>
                <a:cubicBezTo>
                  <a:pt x="283" y="70"/>
                  <a:pt x="283" y="117"/>
                  <a:pt x="283" y="117"/>
                </a:cubicBezTo>
                <a:cubicBezTo>
                  <a:pt x="283" y="208"/>
                  <a:pt x="283" y="208"/>
                  <a:pt x="283" y="208"/>
                </a:cubicBezTo>
                <a:cubicBezTo>
                  <a:pt x="283" y="208"/>
                  <a:pt x="283" y="216"/>
                  <a:pt x="288" y="216"/>
                </a:cubicBezTo>
                <a:moveTo>
                  <a:pt x="247" y="154"/>
                </a:moveTo>
                <a:cubicBezTo>
                  <a:pt x="247" y="154"/>
                  <a:pt x="185" y="158"/>
                  <a:pt x="185" y="192"/>
                </a:cubicBezTo>
                <a:cubicBezTo>
                  <a:pt x="185" y="203"/>
                  <a:pt x="195" y="216"/>
                  <a:pt x="214" y="216"/>
                </a:cubicBezTo>
                <a:cubicBezTo>
                  <a:pt x="234" y="216"/>
                  <a:pt x="247" y="198"/>
                  <a:pt x="247" y="198"/>
                </a:cubicBezTo>
                <a:lnTo>
                  <a:pt x="247" y="154"/>
                </a:lnTo>
                <a:close/>
                <a:moveTo>
                  <a:pt x="630" y="216"/>
                </a:moveTo>
                <a:cubicBezTo>
                  <a:pt x="635" y="216"/>
                  <a:pt x="641" y="212"/>
                  <a:pt x="641" y="212"/>
                </a:cubicBezTo>
                <a:cubicBezTo>
                  <a:pt x="641" y="236"/>
                  <a:pt x="641" y="236"/>
                  <a:pt x="641" y="236"/>
                </a:cubicBezTo>
                <a:cubicBezTo>
                  <a:pt x="641" y="236"/>
                  <a:pt x="627" y="240"/>
                  <a:pt x="619" y="240"/>
                </a:cubicBezTo>
                <a:cubicBezTo>
                  <a:pt x="611" y="240"/>
                  <a:pt x="593" y="226"/>
                  <a:pt x="593" y="226"/>
                </a:cubicBezTo>
                <a:cubicBezTo>
                  <a:pt x="593" y="226"/>
                  <a:pt x="569" y="243"/>
                  <a:pt x="545" y="243"/>
                </a:cubicBezTo>
                <a:cubicBezTo>
                  <a:pt x="520" y="243"/>
                  <a:pt x="490" y="228"/>
                  <a:pt x="490" y="197"/>
                </a:cubicBezTo>
                <a:cubicBezTo>
                  <a:pt x="490" y="157"/>
                  <a:pt x="523" y="141"/>
                  <a:pt x="570" y="133"/>
                </a:cubicBezTo>
                <a:cubicBezTo>
                  <a:pt x="588" y="130"/>
                  <a:pt x="590" y="125"/>
                  <a:pt x="590" y="125"/>
                </a:cubicBezTo>
                <a:cubicBezTo>
                  <a:pt x="590" y="111"/>
                  <a:pt x="590" y="111"/>
                  <a:pt x="590" y="111"/>
                </a:cubicBezTo>
                <a:cubicBezTo>
                  <a:pt x="590" y="111"/>
                  <a:pt x="586" y="96"/>
                  <a:pt x="553" y="96"/>
                </a:cubicBezTo>
                <a:cubicBezTo>
                  <a:pt x="529" y="96"/>
                  <a:pt x="508" y="111"/>
                  <a:pt x="508" y="111"/>
                </a:cubicBezTo>
                <a:cubicBezTo>
                  <a:pt x="508" y="82"/>
                  <a:pt x="508" y="82"/>
                  <a:pt x="508" y="82"/>
                </a:cubicBezTo>
                <a:cubicBezTo>
                  <a:pt x="508" y="82"/>
                  <a:pt x="525" y="70"/>
                  <a:pt x="561" y="70"/>
                </a:cubicBezTo>
                <a:cubicBezTo>
                  <a:pt x="625" y="70"/>
                  <a:pt x="625" y="117"/>
                  <a:pt x="625" y="117"/>
                </a:cubicBezTo>
                <a:cubicBezTo>
                  <a:pt x="625" y="208"/>
                  <a:pt x="625" y="208"/>
                  <a:pt x="625" y="208"/>
                </a:cubicBezTo>
                <a:cubicBezTo>
                  <a:pt x="625" y="208"/>
                  <a:pt x="625" y="216"/>
                  <a:pt x="630" y="216"/>
                </a:cubicBezTo>
                <a:moveTo>
                  <a:pt x="589" y="154"/>
                </a:moveTo>
                <a:cubicBezTo>
                  <a:pt x="589" y="154"/>
                  <a:pt x="528" y="158"/>
                  <a:pt x="528" y="192"/>
                </a:cubicBezTo>
                <a:cubicBezTo>
                  <a:pt x="528" y="203"/>
                  <a:pt x="537" y="216"/>
                  <a:pt x="556" y="216"/>
                </a:cubicBezTo>
                <a:cubicBezTo>
                  <a:pt x="576" y="216"/>
                  <a:pt x="589" y="198"/>
                  <a:pt x="589" y="198"/>
                </a:cubicBezTo>
                <a:lnTo>
                  <a:pt x="589" y="154"/>
                </a:lnTo>
                <a:close/>
                <a:moveTo>
                  <a:pt x="1174" y="216"/>
                </a:moveTo>
                <a:cubicBezTo>
                  <a:pt x="1179" y="216"/>
                  <a:pt x="1185" y="212"/>
                  <a:pt x="1185" y="212"/>
                </a:cubicBezTo>
                <a:cubicBezTo>
                  <a:pt x="1185" y="236"/>
                  <a:pt x="1185" y="236"/>
                  <a:pt x="1185" y="236"/>
                </a:cubicBezTo>
                <a:cubicBezTo>
                  <a:pt x="1185" y="236"/>
                  <a:pt x="1171" y="240"/>
                  <a:pt x="1163" y="240"/>
                </a:cubicBezTo>
                <a:cubicBezTo>
                  <a:pt x="1155" y="240"/>
                  <a:pt x="1137" y="226"/>
                  <a:pt x="1137" y="226"/>
                </a:cubicBezTo>
                <a:cubicBezTo>
                  <a:pt x="1137" y="226"/>
                  <a:pt x="1113" y="243"/>
                  <a:pt x="1089" y="243"/>
                </a:cubicBezTo>
                <a:cubicBezTo>
                  <a:pt x="1064" y="243"/>
                  <a:pt x="1034" y="228"/>
                  <a:pt x="1034" y="197"/>
                </a:cubicBezTo>
                <a:cubicBezTo>
                  <a:pt x="1034" y="157"/>
                  <a:pt x="1066" y="141"/>
                  <a:pt x="1114" y="133"/>
                </a:cubicBezTo>
                <a:cubicBezTo>
                  <a:pt x="1132" y="130"/>
                  <a:pt x="1134" y="125"/>
                  <a:pt x="1134" y="125"/>
                </a:cubicBezTo>
                <a:cubicBezTo>
                  <a:pt x="1134" y="111"/>
                  <a:pt x="1134" y="111"/>
                  <a:pt x="1134" y="111"/>
                </a:cubicBezTo>
                <a:cubicBezTo>
                  <a:pt x="1134" y="111"/>
                  <a:pt x="1129" y="96"/>
                  <a:pt x="1097" y="96"/>
                </a:cubicBezTo>
                <a:cubicBezTo>
                  <a:pt x="1073" y="96"/>
                  <a:pt x="1051" y="111"/>
                  <a:pt x="1051" y="111"/>
                </a:cubicBezTo>
                <a:cubicBezTo>
                  <a:pt x="1051" y="82"/>
                  <a:pt x="1051" y="82"/>
                  <a:pt x="1051" y="82"/>
                </a:cubicBezTo>
                <a:cubicBezTo>
                  <a:pt x="1051" y="82"/>
                  <a:pt x="1069" y="70"/>
                  <a:pt x="1105" y="70"/>
                </a:cubicBezTo>
                <a:cubicBezTo>
                  <a:pt x="1169" y="70"/>
                  <a:pt x="1169" y="117"/>
                  <a:pt x="1169" y="117"/>
                </a:cubicBezTo>
                <a:cubicBezTo>
                  <a:pt x="1169" y="208"/>
                  <a:pt x="1169" y="208"/>
                  <a:pt x="1169" y="208"/>
                </a:cubicBezTo>
                <a:cubicBezTo>
                  <a:pt x="1169" y="208"/>
                  <a:pt x="1169" y="216"/>
                  <a:pt x="1174" y="216"/>
                </a:cubicBezTo>
                <a:moveTo>
                  <a:pt x="1133" y="154"/>
                </a:moveTo>
                <a:cubicBezTo>
                  <a:pt x="1133" y="154"/>
                  <a:pt x="1071" y="158"/>
                  <a:pt x="1071" y="192"/>
                </a:cubicBezTo>
                <a:cubicBezTo>
                  <a:pt x="1071" y="203"/>
                  <a:pt x="1081" y="216"/>
                  <a:pt x="1100" y="216"/>
                </a:cubicBezTo>
                <a:cubicBezTo>
                  <a:pt x="1120" y="216"/>
                  <a:pt x="1133" y="198"/>
                  <a:pt x="1133" y="198"/>
                </a:cubicBezTo>
                <a:lnTo>
                  <a:pt x="1133" y="154"/>
                </a:lnTo>
                <a:close/>
                <a:moveTo>
                  <a:pt x="1964" y="216"/>
                </a:moveTo>
                <a:cubicBezTo>
                  <a:pt x="1969" y="216"/>
                  <a:pt x="1975" y="212"/>
                  <a:pt x="1975" y="212"/>
                </a:cubicBezTo>
                <a:cubicBezTo>
                  <a:pt x="1975" y="236"/>
                  <a:pt x="1975" y="236"/>
                  <a:pt x="1975" y="236"/>
                </a:cubicBezTo>
                <a:cubicBezTo>
                  <a:pt x="1975" y="236"/>
                  <a:pt x="1961" y="240"/>
                  <a:pt x="1953" y="240"/>
                </a:cubicBezTo>
                <a:cubicBezTo>
                  <a:pt x="1945" y="240"/>
                  <a:pt x="1927" y="226"/>
                  <a:pt x="1927" y="226"/>
                </a:cubicBezTo>
                <a:cubicBezTo>
                  <a:pt x="1927" y="226"/>
                  <a:pt x="1902" y="243"/>
                  <a:pt x="1878" y="243"/>
                </a:cubicBezTo>
                <a:cubicBezTo>
                  <a:pt x="1854" y="243"/>
                  <a:pt x="1824" y="228"/>
                  <a:pt x="1824" y="197"/>
                </a:cubicBezTo>
                <a:cubicBezTo>
                  <a:pt x="1824" y="157"/>
                  <a:pt x="1856" y="141"/>
                  <a:pt x="1904" y="133"/>
                </a:cubicBezTo>
                <a:cubicBezTo>
                  <a:pt x="1921" y="130"/>
                  <a:pt x="1924" y="125"/>
                  <a:pt x="1924" y="125"/>
                </a:cubicBezTo>
                <a:cubicBezTo>
                  <a:pt x="1924" y="111"/>
                  <a:pt x="1924" y="111"/>
                  <a:pt x="1924" y="111"/>
                </a:cubicBezTo>
                <a:cubicBezTo>
                  <a:pt x="1924" y="111"/>
                  <a:pt x="1919" y="96"/>
                  <a:pt x="1887" y="96"/>
                </a:cubicBezTo>
                <a:cubicBezTo>
                  <a:pt x="1863" y="96"/>
                  <a:pt x="1841" y="111"/>
                  <a:pt x="1841" y="111"/>
                </a:cubicBezTo>
                <a:cubicBezTo>
                  <a:pt x="1841" y="82"/>
                  <a:pt x="1841" y="82"/>
                  <a:pt x="1841" y="82"/>
                </a:cubicBezTo>
                <a:cubicBezTo>
                  <a:pt x="1841" y="82"/>
                  <a:pt x="1859" y="70"/>
                  <a:pt x="1894" y="70"/>
                </a:cubicBezTo>
                <a:cubicBezTo>
                  <a:pt x="1959" y="70"/>
                  <a:pt x="1958" y="117"/>
                  <a:pt x="1958" y="117"/>
                </a:cubicBezTo>
                <a:cubicBezTo>
                  <a:pt x="1958" y="208"/>
                  <a:pt x="1958" y="208"/>
                  <a:pt x="1958" y="208"/>
                </a:cubicBezTo>
                <a:cubicBezTo>
                  <a:pt x="1958" y="208"/>
                  <a:pt x="1959" y="216"/>
                  <a:pt x="1964" y="216"/>
                </a:cubicBezTo>
                <a:moveTo>
                  <a:pt x="1922" y="154"/>
                </a:moveTo>
                <a:cubicBezTo>
                  <a:pt x="1922" y="154"/>
                  <a:pt x="1861" y="158"/>
                  <a:pt x="1861" y="192"/>
                </a:cubicBezTo>
                <a:cubicBezTo>
                  <a:pt x="1861" y="203"/>
                  <a:pt x="1870" y="216"/>
                  <a:pt x="1890" y="216"/>
                </a:cubicBezTo>
                <a:cubicBezTo>
                  <a:pt x="1910" y="216"/>
                  <a:pt x="1922" y="198"/>
                  <a:pt x="1922" y="198"/>
                </a:cubicBezTo>
                <a:lnTo>
                  <a:pt x="1922" y="154"/>
                </a:lnTo>
                <a:close/>
                <a:moveTo>
                  <a:pt x="406" y="69"/>
                </a:moveTo>
                <a:cubicBezTo>
                  <a:pt x="451" y="69"/>
                  <a:pt x="478" y="108"/>
                  <a:pt x="478" y="156"/>
                </a:cubicBezTo>
                <a:cubicBezTo>
                  <a:pt x="478" y="204"/>
                  <a:pt x="446" y="243"/>
                  <a:pt x="406" y="243"/>
                </a:cubicBezTo>
                <a:cubicBezTo>
                  <a:pt x="382" y="243"/>
                  <a:pt x="366" y="237"/>
                  <a:pt x="354" y="225"/>
                </a:cubicBezTo>
                <a:cubicBezTo>
                  <a:pt x="355" y="319"/>
                  <a:pt x="355" y="319"/>
                  <a:pt x="355" y="319"/>
                </a:cubicBezTo>
                <a:cubicBezTo>
                  <a:pt x="317" y="319"/>
                  <a:pt x="317" y="319"/>
                  <a:pt x="317" y="319"/>
                </a:cubicBezTo>
                <a:cubicBezTo>
                  <a:pt x="317" y="74"/>
                  <a:pt x="317" y="74"/>
                  <a:pt x="317" y="74"/>
                </a:cubicBezTo>
                <a:cubicBezTo>
                  <a:pt x="355" y="74"/>
                  <a:pt x="355" y="74"/>
                  <a:pt x="355" y="74"/>
                </a:cubicBezTo>
                <a:cubicBezTo>
                  <a:pt x="354" y="88"/>
                  <a:pt x="354" y="88"/>
                  <a:pt x="354" y="88"/>
                </a:cubicBezTo>
                <a:cubicBezTo>
                  <a:pt x="366" y="76"/>
                  <a:pt x="382" y="69"/>
                  <a:pt x="406" y="69"/>
                </a:cubicBezTo>
                <a:moveTo>
                  <a:pt x="397" y="218"/>
                </a:moveTo>
                <a:cubicBezTo>
                  <a:pt x="430" y="218"/>
                  <a:pt x="439" y="190"/>
                  <a:pt x="439" y="157"/>
                </a:cubicBezTo>
                <a:cubicBezTo>
                  <a:pt x="439" y="123"/>
                  <a:pt x="429" y="95"/>
                  <a:pt x="397" y="95"/>
                </a:cubicBezTo>
                <a:cubicBezTo>
                  <a:pt x="365" y="95"/>
                  <a:pt x="355" y="123"/>
                  <a:pt x="355" y="157"/>
                </a:cubicBezTo>
                <a:cubicBezTo>
                  <a:pt x="355" y="190"/>
                  <a:pt x="364" y="218"/>
                  <a:pt x="397" y="218"/>
                </a:cubicBezTo>
                <a:moveTo>
                  <a:pt x="1291" y="69"/>
                </a:moveTo>
                <a:cubicBezTo>
                  <a:pt x="1331" y="69"/>
                  <a:pt x="1363" y="108"/>
                  <a:pt x="1363" y="156"/>
                </a:cubicBezTo>
                <a:cubicBezTo>
                  <a:pt x="1363" y="205"/>
                  <a:pt x="1337" y="244"/>
                  <a:pt x="1291" y="244"/>
                </a:cubicBezTo>
                <a:cubicBezTo>
                  <a:pt x="1267" y="244"/>
                  <a:pt x="1251" y="237"/>
                  <a:pt x="1240" y="225"/>
                </a:cubicBezTo>
                <a:cubicBezTo>
                  <a:pt x="1240" y="239"/>
                  <a:pt x="1240" y="239"/>
                  <a:pt x="1240" y="239"/>
                </a:cubicBezTo>
                <a:cubicBezTo>
                  <a:pt x="1203" y="239"/>
                  <a:pt x="1203" y="239"/>
                  <a:pt x="1203" y="239"/>
                </a:cubicBezTo>
                <a:cubicBezTo>
                  <a:pt x="1203" y="5"/>
                  <a:pt x="1203" y="5"/>
                  <a:pt x="1203" y="5"/>
                </a:cubicBezTo>
                <a:cubicBezTo>
                  <a:pt x="1240" y="5"/>
                  <a:pt x="1240" y="5"/>
                  <a:pt x="1240" y="5"/>
                </a:cubicBezTo>
                <a:cubicBezTo>
                  <a:pt x="1240" y="87"/>
                  <a:pt x="1240" y="87"/>
                  <a:pt x="1240" y="87"/>
                </a:cubicBezTo>
                <a:cubicBezTo>
                  <a:pt x="1251" y="76"/>
                  <a:pt x="1268" y="69"/>
                  <a:pt x="1291" y="69"/>
                </a:cubicBezTo>
                <a:moveTo>
                  <a:pt x="1282" y="217"/>
                </a:moveTo>
                <a:cubicBezTo>
                  <a:pt x="1315" y="217"/>
                  <a:pt x="1324" y="190"/>
                  <a:pt x="1324" y="156"/>
                </a:cubicBezTo>
                <a:cubicBezTo>
                  <a:pt x="1324" y="122"/>
                  <a:pt x="1315" y="95"/>
                  <a:pt x="1282" y="95"/>
                </a:cubicBezTo>
                <a:cubicBezTo>
                  <a:pt x="1250" y="95"/>
                  <a:pt x="1241" y="122"/>
                  <a:pt x="1241" y="156"/>
                </a:cubicBezTo>
                <a:cubicBezTo>
                  <a:pt x="1241" y="190"/>
                  <a:pt x="1250" y="217"/>
                  <a:pt x="1282" y="217"/>
                </a:cubicBezTo>
                <a:moveTo>
                  <a:pt x="660" y="74"/>
                </a:moveTo>
                <a:cubicBezTo>
                  <a:pt x="660" y="238"/>
                  <a:pt x="660" y="238"/>
                  <a:pt x="660" y="238"/>
                </a:cubicBezTo>
                <a:cubicBezTo>
                  <a:pt x="697" y="238"/>
                  <a:pt x="697" y="238"/>
                  <a:pt x="697" y="238"/>
                </a:cubicBezTo>
                <a:cubicBezTo>
                  <a:pt x="697" y="145"/>
                  <a:pt x="697" y="145"/>
                  <a:pt x="697" y="145"/>
                </a:cubicBezTo>
                <a:cubicBezTo>
                  <a:pt x="697" y="145"/>
                  <a:pt x="695" y="99"/>
                  <a:pt x="731" y="99"/>
                </a:cubicBezTo>
                <a:cubicBezTo>
                  <a:pt x="766" y="99"/>
                  <a:pt x="765" y="143"/>
                  <a:pt x="765" y="143"/>
                </a:cubicBezTo>
                <a:cubicBezTo>
                  <a:pt x="765" y="239"/>
                  <a:pt x="765" y="239"/>
                  <a:pt x="765" y="239"/>
                </a:cubicBezTo>
                <a:cubicBezTo>
                  <a:pt x="800" y="239"/>
                  <a:pt x="800" y="239"/>
                  <a:pt x="800" y="239"/>
                </a:cubicBezTo>
                <a:cubicBezTo>
                  <a:pt x="800" y="122"/>
                  <a:pt x="800" y="122"/>
                  <a:pt x="800" y="122"/>
                </a:cubicBezTo>
                <a:cubicBezTo>
                  <a:pt x="800" y="122"/>
                  <a:pt x="801" y="70"/>
                  <a:pt x="740" y="70"/>
                </a:cubicBezTo>
                <a:cubicBezTo>
                  <a:pt x="712" y="70"/>
                  <a:pt x="697" y="89"/>
                  <a:pt x="697" y="89"/>
                </a:cubicBezTo>
                <a:cubicBezTo>
                  <a:pt x="697" y="74"/>
                  <a:pt x="697" y="74"/>
                  <a:pt x="697" y="74"/>
                </a:cubicBezTo>
                <a:lnTo>
                  <a:pt x="660" y="74"/>
                </a:lnTo>
                <a:close/>
                <a:moveTo>
                  <a:pt x="2418" y="74"/>
                </a:moveTo>
                <a:cubicBezTo>
                  <a:pt x="2418" y="238"/>
                  <a:pt x="2418" y="238"/>
                  <a:pt x="2418" y="238"/>
                </a:cubicBezTo>
                <a:cubicBezTo>
                  <a:pt x="2455" y="238"/>
                  <a:pt x="2455" y="238"/>
                  <a:pt x="2455" y="238"/>
                </a:cubicBezTo>
                <a:cubicBezTo>
                  <a:pt x="2455" y="145"/>
                  <a:pt x="2455" y="145"/>
                  <a:pt x="2455" y="145"/>
                </a:cubicBezTo>
                <a:cubicBezTo>
                  <a:pt x="2455" y="145"/>
                  <a:pt x="2454" y="99"/>
                  <a:pt x="2489" y="99"/>
                </a:cubicBezTo>
                <a:cubicBezTo>
                  <a:pt x="2525" y="99"/>
                  <a:pt x="2523" y="143"/>
                  <a:pt x="2523" y="143"/>
                </a:cubicBezTo>
                <a:cubicBezTo>
                  <a:pt x="2523" y="239"/>
                  <a:pt x="2523" y="239"/>
                  <a:pt x="2523" y="239"/>
                </a:cubicBezTo>
                <a:cubicBezTo>
                  <a:pt x="2559" y="239"/>
                  <a:pt x="2559" y="239"/>
                  <a:pt x="2559" y="239"/>
                </a:cubicBezTo>
                <a:cubicBezTo>
                  <a:pt x="2559" y="122"/>
                  <a:pt x="2559" y="122"/>
                  <a:pt x="2559" y="122"/>
                </a:cubicBezTo>
                <a:cubicBezTo>
                  <a:pt x="2559" y="122"/>
                  <a:pt x="2560" y="70"/>
                  <a:pt x="2499" y="70"/>
                </a:cubicBezTo>
                <a:cubicBezTo>
                  <a:pt x="2470" y="70"/>
                  <a:pt x="2455" y="89"/>
                  <a:pt x="2455" y="89"/>
                </a:cubicBezTo>
                <a:cubicBezTo>
                  <a:pt x="2455" y="74"/>
                  <a:pt x="2455" y="74"/>
                  <a:pt x="2455" y="74"/>
                </a:cubicBezTo>
                <a:lnTo>
                  <a:pt x="2418" y="74"/>
                </a:lnTo>
                <a:close/>
                <a:moveTo>
                  <a:pt x="1020" y="45"/>
                </a:moveTo>
                <a:cubicBezTo>
                  <a:pt x="1020" y="12"/>
                  <a:pt x="1020" y="12"/>
                  <a:pt x="1020" y="12"/>
                </a:cubicBezTo>
                <a:cubicBezTo>
                  <a:pt x="1020" y="12"/>
                  <a:pt x="997" y="0"/>
                  <a:pt x="956" y="0"/>
                </a:cubicBezTo>
                <a:cubicBezTo>
                  <a:pt x="914" y="0"/>
                  <a:pt x="830" y="16"/>
                  <a:pt x="830" y="124"/>
                </a:cubicBezTo>
                <a:cubicBezTo>
                  <a:pt x="830" y="231"/>
                  <a:pt x="925" y="243"/>
                  <a:pt x="953" y="243"/>
                </a:cubicBezTo>
                <a:cubicBezTo>
                  <a:pt x="996" y="243"/>
                  <a:pt x="1019" y="229"/>
                  <a:pt x="1019" y="229"/>
                </a:cubicBezTo>
                <a:cubicBezTo>
                  <a:pt x="1019" y="198"/>
                  <a:pt x="1019" y="198"/>
                  <a:pt x="1019" y="198"/>
                </a:cubicBezTo>
                <a:cubicBezTo>
                  <a:pt x="1019" y="198"/>
                  <a:pt x="996" y="215"/>
                  <a:pt x="957" y="215"/>
                </a:cubicBezTo>
                <a:cubicBezTo>
                  <a:pt x="918" y="215"/>
                  <a:pt x="872" y="193"/>
                  <a:pt x="872" y="122"/>
                </a:cubicBezTo>
                <a:cubicBezTo>
                  <a:pt x="872" y="52"/>
                  <a:pt x="913" y="27"/>
                  <a:pt x="954" y="27"/>
                </a:cubicBezTo>
                <a:cubicBezTo>
                  <a:pt x="995" y="27"/>
                  <a:pt x="1020" y="45"/>
                  <a:pt x="1020" y="45"/>
                </a:cubicBezTo>
                <a:moveTo>
                  <a:pt x="1812" y="45"/>
                </a:moveTo>
                <a:cubicBezTo>
                  <a:pt x="1812" y="12"/>
                  <a:pt x="1812" y="12"/>
                  <a:pt x="1812" y="12"/>
                </a:cubicBezTo>
                <a:cubicBezTo>
                  <a:pt x="1812" y="12"/>
                  <a:pt x="1790" y="0"/>
                  <a:pt x="1748" y="0"/>
                </a:cubicBezTo>
                <a:cubicBezTo>
                  <a:pt x="1706" y="0"/>
                  <a:pt x="1622" y="16"/>
                  <a:pt x="1622" y="124"/>
                </a:cubicBezTo>
                <a:cubicBezTo>
                  <a:pt x="1622" y="231"/>
                  <a:pt x="1717" y="243"/>
                  <a:pt x="1745" y="243"/>
                </a:cubicBezTo>
                <a:cubicBezTo>
                  <a:pt x="1789" y="243"/>
                  <a:pt x="1812" y="229"/>
                  <a:pt x="1812" y="229"/>
                </a:cubicBezTo>
                <a:cubicBezTo>
                  <a:pt x="1812" y="198"/>
                  <a:pt x="1812" y="198"/>
                  <a:pt x="1812" y="198"/>
                </a:cubicBezTo>
                <a:cubicBezTo>
                  <a:pt x="1812" y="198"/>
                  <a:pt x="1789" y="215"/>
                  <a:pt x="1750" y="215"/>
                </a:cubicBezTo>
                <a:cubicBezTo>
                  <a:pt x="1711" y="215"/>
                  <a:pt x="1665" y="193"/>
                  <a:pt x="1665" y="122"/>
                </a:cubicBezTo>
                <a:cubicBezTo>
                  <a:pt x="1665" y="52"/>
                  <a:pt x="1705" y="27"/>
                  <a:pt x="1747" y="27"/>
                </a:cubicBezTo>
                <a:cubicBezTo>
                  <a:pt x="1788" y="27"/>
                  <a:pt x="1812" y="45"/>
                  <a:pt x="1812" y="45"/>
                </a:cubicBezTo>
                <a:moveTo>
                  <a:pt x="2720" y="114"/>
                </a:moveTo>
                <a:cubicBezTo>
                  <a:pt x="2720" y="78"/>
                  <a:pt x="2720" y="78"/>
                  <a:pt x="2720" y="78"/>
                </a:cubicBezTo>
                <a:cubicBezTo>
                  <a:pt x="2720" y="78"/>
                  <a:pt x="2704" y="69"/>
                  <a:pt x="2674" y="69"/>
                </a:cubicBezTo>
                <a:cubicBezTo>
                  <a:pt x="2644" y="69"/>
                  <a:pt x="2581" y="82"/>
                  <a:pt x="2581" y="159"/>
                </a:cubicBezTo>
                <a:cubicBezTo>
                  <a:pt x="2581" y="236"/>
                  <a:pt x="2652" y="243"/>
                  <a:pt x="2672" y="243"/>
                </a:cubicBezTo>
                <a:cubicBezTo>
                  <a:pt x="2703" y="243"/>
                  <a:pt x="2719" y="233"/>
                  <a:pt x="2719" y="233"/>
                </a:cubicBezTo>
                <a:cubicBezTo>
                  <a:pt x="2719" y="200"/>
                  <a:pt x="2719" y="200"/>
                  <a:pt x="2719" y="200"/>
                </a:cubicBezTo>
                <a:cubicBezTo>
                  <a:pt x="2719" y="200"/>
                  <a:pt x="2704" y="220"/>
                  <a:pt x="2676" y="220"/>
                </a:cubicBezTo>
                <a:cubicBezTo>
                  <a:pt x="2648" y="220"/>
                  <a:pt x="2619" y="208"/>
                  <a:pt x="2619" y="157"/>
                </a:cubicBezTo>
                <a:cubicBezTo>
                  <a:pt x="2619" y="106"/>
                  <a:pt x="2644" y="93"/>
                  <a:pt x="2674" y="93"/>
                </a:cubicBezTo>
                <a:cubicBezTo>
                  <a:pt x="2703" y="93"/>
                  <a:pt x="2720" y="114"/>
                  <a:pt x="2720" y="114"/>
                </a:cubicBezTo>
                <a:moveTo>
                  <a:pt x="1423" y="4"/>
                </a:moveTo>
                <a:cubicBezTo>
                  <a:pt x="1386" y="4"/>
                  <a:pt x="1386" y="4"/>
                  <a:pt x="1386" y="4"/>
                </a:cubicBezTo>
                <a:cubicBezTo>
                  <a:pt x="1386" y="240"/>
                  <a:pt x="1386" y="240"/>
                  <a:pt x="1386" y="240"/>
                </a:cubicBezTo>
                <a:cubicBezTo>
                  <a:pt x="1423" y="240"/>
                  <a:pt x="1423" y="240"/>
                  <a:pt x="1423" y="240"/>
                </a:cubicBezTo>
                <a:lnTo>
                  <a:pt x="1423" y="4"/>
                </a:lnTo>
                <a:close/>
                <a:moveTo>
                  <a:pt x="2381" y="4"/>
                </a:moveTo>
                <a:cubicBezTo>
                  <a:pt x="2345" y="4"/>
                  <a:pt x="2345" y="4"/>
                  <a:pt x="2345" y="4"/>
                </a:cubicBezTo>
                <a:cubicBezTo>
                  <a:pt x="2345" y="240"/>
                  <a:pt x="2345" y="240"/>
                  <a:pt x="2345" y="240"/>
                </a:cubicBezTo>
                <a:cubicBezTo>
                  <a:pt x="2381" y="240"/>
                  <a:pt x="2381" y="240"/>
                  <a:pt x="2381" y="240"/>
                </a:cubicBezTo>
                <a:lnTo>
                  <a:pt x="2381" y="4"/>
                </a:lnTo>
                <a:close/>
                <a:moveTo>
                  <a:pt x="1528" y="70"/>
                </a:moveTo>
                <a:cubicBezTo>
                  <a:pt x="1612" y="70"/>
                  <a:pt x="1604" y="159"/>
                  <a:pt x="1604" y="159"/>
                </a:cubicBezTo>
                <a:cubicBezTo>
                  <a:pt x="1483" y="159"/>
                  <a:pt x="1483" y="159"/>
                  <a:pt x="1483" y="159"/>
                </a:cubicBezTo>
                <a:cubicBezTo>
                  <a:pt x="1483" y="159"/>
                  <a:pt x="1483" y="219"/>
                  <a:pt x="1534" y="219"/>
                </a:cubicBezTo>
                <a:cubicBezTo>
                  <a:pt x="1581" y="219"/>
                  <a:pt x="1583" y="202"/>
                  <a:pt x="1583" y="199"/>
                </a:cubicBezTo>
                <a:cubicBezTo>
                  <a:pt x="1583" y="230"/>
                  <a:pt x="1583" y="230"/>
                  <a:pt x="1583" y="230"/>
                </a:cubicBezTo>
                <a:cubicBezTo>
                  <a:pt x="1583" y="230"/>
                  <a:pt x="1573" y="244"/>
                  <a:pt x="1534" y="244"/>
                </a:cubicBezTo>
                <a:cubicBezTo>
                  <a:pt x="1495" y="244"/>
                  <a:pt x="1445" y="224"/>
                  <a:pt x="1445" y="158"/>
                </a:cubicBezTo>
                <a:cubicBezTo>
                  <a:pt x="1445" y="92"/>
                  <a:pt x="1490" y="70"/>
                  <a:pt x="1528" y="70"/>
                </a:cubicBezTo>
                <a:moveTo>
                  <a:pt x="1565" y="134"/>
                </a:moveTo>
                <a:cubicBezTo>
                  <a:pt x="1565" y="134"/>
                  <a:pt x="1562" y="93"/>
                  <a:pt x="1527" y="93"/>
                </a:cubicBezTo>
                <a:cubicBezTo>
                  <a:pt x="1492" y="93"/>
                  <a:pt x="1488" y="134"/>
                  <a:pt x="1488" y="134"/>
                </a:cubicBezTo>
                <a:lnTo>
                  <a:pt x="1565" y="134"/>
                </a:lnTo>
                <a:close/>
                <a:moveTo>
                  <a:pt x="2800" y="221"/>
                </a:moveTo>
                <a:cubicBezTo>
                  <a:pt x="2800" y="209"/>
                  <a:pt x="2790" y="198"/>
                  <a:pt x="2777" y="198"/>
                </a:cubicBezTo>
                <a:cubicBezTo>
                  <a:pt x="2765" y="198"/>
                  <a:pt x="2755" y="209"/>
                  <a:pt x="2755" y="221"/>
                </a:cubicBezTo>
                <a:cubicBezTo>
                  <a:pt x="2755" y="234"/>
                  <a:pt x="2765" y="244"/>
                  <a:pt x="2777" y="244"/>
                </a:cubicBezTo>
                <a:cubicBezTo>
                  <a:pt x="2790" y="244"/>
                  <a:pt x="2800" y="234"/>
                  <a:pt x="2800" y="221"/>
                </a:cubicBezTo>
                <a:moveTo>
                  <a:pt x="2103" y="112"/>
                </a:moveTo>
                <a:cubicBezTo>
                  <a:pt x="2103" y="78"/>
                  <a:pt x="2103" y="78"/>
                  <a:pt x="2103" y="78"/>
                </a:cubicBezTo>
                <a:cubicBezTo>
                  <a:pt x="2103" y="78"/>
                  <a:pt x="2093" y="70"/>
                  <a:pt x="2062" y="70"/>
                </a:cubicBezTo>
                <a:cubicBezTo>
                  <a:pt x="2032" y="70"/>
                  <a:pt x="1997" y="82"/>
                  <a:pt x="1997" y="116"/>
                </a:cubicBezTo>
                <a:cubicBezTo>
                  <a:pt x="1997" y="171"/>
                  <a:pt x="2076" y="169"/>
                  <a:pt x="2076" y="195"/>
                </a:cubicBezTo>
                <a:cubicBezTo>
                  <a:pt x="2076" y="214"/>
                  <a:pt x="2055" y="214"/>
                  <a:pt x="2045" y="214"/>
                </a:cubicBezTo>
                <a:cubicBezTo>
                  <a:pt x="2015" y="214"/>
                  <a:pt x="1996" y="199"/>
                  <a:pt x="1996" y="199"/>
                </a:cubicBezTo>
                <a:cubicBezTo>
                  <a:pt x="1996" y="234"/>
                  <a:pt x="1996" y="234"/>
                  <a:pt x="1996" y="234"/>
                </a:cubicBezTo>
                <a:cubicBezTo>
                  <a:pt x="1996" y="234"/>
                  <a:pt x="2010" y="243"/>
                  <a:pt x="2045" y="243"/>
                </a:cubicBezTo>
                <a:cubicBezTo>
                  <a:pt x="2080" y="243"/>
                  <a:pt x="2112" y="225"/>
                  <a:pt x="2112" y="189"/>
                </a:cubicBezTo>
                <a:cubicBezTo>
                  <a:pt x="2112" y="136"/>
                  <a:pt x="2031" y="141"/>
                  <a:pt x="2031" y="113"/>
                </a:cubicBezTo>
                <a:cubicBezTo>
                  <a:pt x="2031" y="98"/>
                  <a:pt x="2053" y="96"/>
                  <a:pt x="2061" y="96"/>
                </a:cubicBezTo>
                <a:cubicBezTo>
                  <a:pt x="2087" y="96"/>
                  <a:pt x="2103" y="112"/>
                  <a:pt x="2103" y="112"/>
                </a:cubicBezTo>
                <a:moveTo>
                  <a:pt x="2148" y="96"/>
                </a:moveTo>
                <a:cubicBezTo>
                  <a:pt x="2148" y="204"/>
                  <a:pt x="2148" y="204"/>
                  <a:pt x="2148" y="204"/>
                </a:cubicBezTo>
                <a:cubicBezTo>
                  <a:pt x="2148" y="204"/>
                  <a:pt x="2143" y="243"/>
                  <a:pt x="2194" y="243"/>
                </a:cubicBezTo>
                <a:cubicBezTo>
                  <a:pt x="2209" y="243"/>
                  <a:pt x="2222" y="237"/>
                  <a:pt x="2222" y="237"/>
                </a:cubicBezTo>
                <a:cubicBezTo>
                  <a:pt x="2222" y="212"/>
                  <a:pt x="2222" y="212"/>
                  <a:pt x="2222" y="212"/>
                </a:cubicBezTo>
                <a:cubicBezTo>
                  <a:pt x="2222" y="212"/>
                  <a:pt x="2220" y="219"/>
                  <a:pt x="2202" y="219"/>
                </a:cubicBezTo>
                <a:cubicBezTo>
                  <a:pt x="2185" y="219"/>
                  <a:pt x="2185" y="201"/>
                  <a:pt x="2185" y="201"/>
                </a:cubicBezTo>
                <a:cubicBezTo>
                  <a:pt x="2185" y="96"/>
                  <a:pt x="2185" y="96"/>
                  <a:pt x="2185" y="96"/>
                </a:cubicBezTo>
                <a:cubicBezTo>
                  <a:pt x="2219" y="96"/>
                  <a:pt x="2219" y="96"/>
                  <a:pt x="2219" y="96"/>
                </a:cubicBezTo>
                <a:cubicBezTo>
                  <a:pt x="2219" y="73"/>
                  <a:pt x="2219" y="73"/>
                  <a:pt x="2219" y="73"/>
                </a:cubicBezTo>
                <a:cubicBezTo>
                  <a:pt x="2185" y="73"/>
                  <a:pt x="2185" y="73"/>
                  <a:pt x="2185" y="73"/>
                </a:cubicBezTo>
                <a:cubicBezTo>
                  <a:pt x="2185" y="29"/>
                  <a:pt x="2185" y="29"/>
                  <a:pt x="2185" y="29"/>
                </a:cubicBezTo>
                <a:cubicBezTo>
                  <a:pt x="2148" y="29"/>
                  <a:pt x="2148" y="29"/>
                  <a:pt x="2148" y="29"/>
                </a:cubicBezTo>
                <a:cubicBezTo>
                  <a:pt x="2148" y="73"/>
                  <a:pt x="2148" y="73"/>
                  <a:pt x="2148" y="73"/>
                </a:cubicBezTo>
                <a:cubicBezTo>
                  <a:pt x="2129" y="73"/>
                  <a:pt x="2129" y="73"/>
                  <a:pt x="2129" y="73"/>
                </a:cubicBezTo>
                <a:cubicBezTo>
                  <a:pt x="2129" y="96"/>
                  <a:pt x="2129" y="96"/>
                  <a:pt x="2129" y="96"/>
                </a:cubicBezTo>
                <a:lnTo>
                  <a:pt x="2148" y="9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 name="テキスト ボックス 141">
            <a:extLst>
              <a:ext uri="{FF2B5EF4-FFF2-40B4-BE49-F238E27FC236}">
                <a16:creationId xmlns:a16="http://schemas.microsoft.com/office/drawing/2014/main" id="{F12F2B26-9885-4A13-825A-EBBFE9B18F03}"/>
              </a:ext>
            </a:extLst>
          </p:cNvPr>
          <p:cNvSpPr txBox="1"/>
          <p:nvPr userDrawn="1"/>
        </p:nvSpPr>
        <p:spPr>
          <a:xfrm>
            <a:off x="10800000" y="216000"/>
            <a:ext cx="1080000" cy="216000"/>
          </a:xfrm>
          <a:prstGeom prst="rect">
            <a:avLst/>
          </a:prstGeom>
          <a:solidFill>
            <a:schemeClr val="bg1"/>
          </a:solidFill>
          <a:ln w="19050">
            <a:solidFill>
              <a:schemeClr val="accent6"/>
            </a:solidFill>
          </a:ln>
        </p:spPr>
        <p:txBody>
          <a:bodyPr wrap="square" lIns="0" tIns="0" rIns="0" bIns="0" rtlCol="0" anchor="ctr" anchorCtr="0">
            <a:noAutofit/>
          </a:bodyPr>
          <a:lstStyle/>
          <a:p>
            <a:pPr algn="ctr"/>
            <a:r>
              <a:rPr kumimoji="1" lang="en-US" altLang="ja-JP" sz="700" dirty="0">
                <a:solidFill>
                  <a:schemeClr val="accent6"/>
                </a:solidFill>
                <a:latin typeface="Arial Black" panose="020B0A04020102020204" pitchFamily="34" charset="0"/>
                <a:cs typeface="Arial" panose="020B0604020202020204" pitchFamily="34" charset="0"/>
              </a:rPr>
              <a:t>CONFIDENTIAL</a:t>
            </a:r>
            <a:endParaRPr kumimoji="1" lang="ja-JP" altLang="en-US" sz="700" dirty="0">
              <a:solidFill>
                <a:schemeClr val="accent6"/>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5845776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見出し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olidFill>
              </a:defRPr>
            </a:lvl1pPr>
          </a:lstStyle>
          <a:p>
            <a:r>
              <a:rPr kumimoji="1" lang="ja-JP" altLang="en-US" dirty="0"/>
              <a:t>マスター タイトルの書式設定</a:t>
            </a:r>
          </a:p>
        </p:txBody>
      </p:sp>
      <p:sp>
        <p:nvSpPr>
          <p:cNvPr id="6" name="コンテンツ プレースホルダー 5"/>
          <p:cNvSpPr>
            <a:spLocks noGrp="1"/>
          </p:cNvSpPr>
          <p:nvPr>
            <p:ph sz="quarter" idx="12"/>
          </p:nvPr>
        </p:nvSpPr>
        <p:spPr>
          <a:xfrm>
            <a:off x="575734" y="1052513"/>
            <a:ext cx="11040533" cy="5182687"/>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5" name="直線コネクタ 4"/>
          <p:cNvCxnSpPr/>
          <p:nvPr userDrawn="1"/>
        </p:nvCxnSpPr>
        <p:spPr>
          <a:xfrm>
            <a:off x="0" y="730250"/>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91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9" name="正方形/長方形 28"/>
          <p:cNvSpPr/>
          <p:nvPr userDrawn="1"/>
        </p:nvSpPr>
        <p:spPr>
          <a:xfrm>
            <a:off x="0" y="6102000"/>
            <a:ext cx="12192000" cy="756000"/>
          </a:xfrm>
          <a:prstGeom prst="rect">
            <a:avLst/>
          </a:prstGeom>
          <a:solidFill>
            <a:schemeClr val="tx1"/>
          </a:solidFill>
          <a:ln>
            <a:no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userDrawn="1"/>
        </p:nvSpPr>
        <p:spPr>
          <a:xfrm>
            <a:off x="0" y="0"/>
            <a:ext cx="12192000" cy="14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23" name="直線コネクタ 22"/>
          <p:cNvCxnSpPr/>
          <p:nvPr userDrawn="1"/>
        </p:nvCxnSpPr>
        <p:spPr>
          <a:xfrm>
            <a:off x="0" y="701786"/>
            <a:ext cx="12192000" cy="0"/>
          </a:xfrm>
          <a:prstGeom prst="line">
            <a:avLst/>
          </a:prstGeom>
          <a:ln w="72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userDrawn="1"/>
        </p:nvGrpSpPr>
        <p:grpSpPr>
          <a:xfrm>
            <a:off x="0" y="5472000"/>
            <a:ext cx="12192000" cy="648000"/>
            <a:chOff x="0" y="5472000"/>
            <a:chExt cx="9144000" cy="648000"/>
          </a:xfrm>
        </p:grpSpPr>
        <p:sp>
          <p:nvSpPr>
            <p:cNvPr id="30" name="正方形/長方形 29"/>
            <p:cNvSpPr/>
            <p:nvPr userDrawn="1"/>
          </p:nvSpPr>
          <p:spPr>
            <a:xfrm>
              <a:off x="0" y="5472000"/>
              <a:ext cx="9144000" cy="64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nvGrpSpPr>
            <p:cNvPr id="9" name="グループ化 8"/>
            <p:cNvGrpSpPr/>
            <p:nvPr userDrawn="1"/>
          </p:nvGrpSpPr>
          <p:grpSpPr>
            <a:xfrm>
              <a:off x="0" y="5472000"/>
              <a:ext cx="9144000" cy="648000"/>
              <a:chOff x="9" y="4176000"/>
              <a:chExt cx="13984955" cy="648000"/>
            </a:xfrm>
          </p:grpSpPr>
          <p:sp>
            <p:nvSpPr>
              <p:cNvPr id="28" name="正方形/長方形 27"/>
              <p:cNvSpPr/>
              <p:nvPr userDrawn="1"/>
            </p:nvSpPr>
            <p:spPr>
              <a:xfrm>
                <a:off x="9"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1" name="正方形/長方形 30"/>
              <p:cNvSpPr/>
              <p:nvPr userDrawn="1"/>
            </p:nvSpPr>
            <p:spPr>
              <a:xfrm>
                <a:off x="9"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 name="正方形/長方形 32"/>
              <p:cNvSpPr/>
              <p:nvPr userDrawn="1"/>
            </p:nvSpPr>
            <p:spPr>
              <a:xfrm>
                <a:off x="268950"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4" name="正方形/長方形 33"/>
              <p:cNvSpPr/>
              <p:nvPr userDrawn="1"/>
            </p:nvSpPr>
            <p:spPr>
              <a:xfrm>
                <a:off x="268950"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6" name="正方形/長方形 35"/>
              <p:cNvSpPr/>
              <p:nvPr userDrawn="1"/>
            </p:nvSpPr>
            <p:spPr>
              <a:xfrm>
                <a:off x="537892"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7" name="正方形/長方形 36"/>
              <p:cNvSpPr/>
              <p:nvPr userDrawn="1"/>
            </p:nvSpPr>
            <p:spPr>
              <a:xfrm>
                <a:off x="537892"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8" name="正方形/長方形 37"/>
              <p:cNvSpPr/>
              <p:nvPr userDrawn="1"/>
            </p:nvSpPr>
            <p:spPr>
              <a:xfrm>
                <a:off x="806834"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9" name="正方形/長方形 38"/>
              <p:cNvSpPr/>
              <p:nvPr userDrawn="1"/>
            </p:nvSpPr>
            <p:spPr>
              <a:xfrm>
                <a:off x="806834"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1" name="正方形/長方形 40"/>
              <p:cNvSpPr/>
              <p:nvPr userDrawn="1"/>
            </p:nvSpPr>
            <p:spPr>
              <a:xfrm>
                <a:off x="1075775"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2" name="正方形/長方形 41"/>
              <p:cNvSpPr/>
              <p:nvPr userDrawn="1"/>
            </p:nvSpPr>
            <p:spPr>
              <a:xfrm>
                <a:off x="1075775"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3" name="正方形/長方形 42"/>
              <p:cNvSpPr/>
              <p:nvPr userDrawn="1"/>
            </p:nvSpPr>
            <p:spPr>
              <a:xfrm>
                <a:off x="1344717"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4" name="正方形/長方形 43"/>
              <p:cNvSpPr/>
              <p:nvPr userDrawn="1"/>
            </p:nvSpPr>
            <p:spPr>
              <a:xfrm>
                <a:off x="134471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5" name="正方形/長方形 44"/>
              <p:cNvSpPr/>
              <p:nvPr userDrawn="1"/>
            </p:nvSpPr>
            <p:spPr>
              <a:xfrm>
                <a:off x="1613658"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6" name="正方形/長方形 45"/>
              <p:cNvSpPr/>
              <p:nvPr userDrawn="1"/>
            </p:nvSpPr>
            <p:spPr>
              <a:xfrm>
                <a:off x="1613658"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7" name="正方形/長方形 46"/>
              <p:cNvSpPr/>
              <p:nvPr userDrawn="1"/>
            </p:nvSpPr>
            <p:spPr>
              <a:xfrm>
                <a:off x="1882600"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8" name="正方形/長方形 47"/>
              <p:cNvSpPr/>
              <p:nvPr userDrawn="1"/>
            </p:nvSpPr>
            <p:spPr>
              <a:xfrm>
                <a:off x="1882600"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9" name="正方形/長方形 48"/>
              <p:cNvSpPr/>
              <p:nvPr userDrawn="1"/>
            </p:nvSpPr>
            <p:spPr>
              <a:xfrm>
                <a:off x="2151541"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0" name="正方形/長方形 49"/>
              <p:cNvSpPr/>
              <p:nvPr userDrawn="1"/>
            </p:nvSpPr>
            <p:spPr>
              <a:xfrm>
                <a:off x="2151541"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1" name="正方形/長方形 50"/>
              <p:cNvSpPr/>
              <p:nvPr userDrawn="1"/>
            </p:nvSpPr>
            <p:spPr>
              <a:xfrm>
                <a:off x="2420483"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2" name="正方形/長方形 51"/>
              <p:cNvSpPr/>
              <p:nvPr userDrawn="1"/>
            </p:nvSpPr>
            <p:spPr>
              <a:xfrm>
                <a:off x="2420483"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3" name="正方形/長方形 52"/>
              <p:cNvSpPr/>
              <p:nvPr userDrawn="1"/>
            </p:nvSpPr>
            <p:spPr>
              <a:xfrm>
                <a:off x="2689425"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4" name="正方形/長方形 53"/>
              <p:cNvSpPr/>
              <p:nvPr userDrawn="1"/>
            </p:nvSpPr>
            <p:spPr>
              <a:xfrm>
                <a:off x="2689425"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5" name="正方形/長方形 54"/>
              <p:cNvSpPr/>
              <p:nvPr userDrawn="1"/>
            </p:nvSpPr>
            <p:spPr>
              <a:xfrm>
                <a:off x="2958366"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6" name="正方形/長方形 55"/>
              <p:cNvSpPr/>
              <p:nvPr userDrawn="1"/>
            </p:nvSpPr>
            <p:spPr>
              <a:xfrm>
                <a:off x="2958366"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7" name="正方形/長方形 56"/>
              <p:cNvSpPr/>
              <p:nvPr userDrawn="1"/>
            </p:nvSpPr>
            <p:spPr>
              <a:xfrm>
                <a:off x="3227307"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8" name="正方形/長方形 57"/>
              <p:cNvSpPr/>
              <p:nvPr userDrawn="1"/>
            </p:nvSpPr>
            <p:spPr>
              <a:xfrm>
                <a:off x="322730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9" name="正方形/長方形 58"/>
              <p:cNvSpPr/>
              <p:nvPr userDrawn="1"/>
            </p:nvSpPr>
            <p:spPr>
              <a:xfrm>
                <a:off x="3496249"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0" name="正方形/長方形 59"/>
              <p:cNvSpPr/>
              <p:nvPr userDrawn="1"/>
            </p:nvSpPr>
            <p:spPr>
              <a:xfrm>
                <a:off x="3496249"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1" name="正方形/長方形 60"/>
              <p:cNvSpPr/>
              <p:nvPr userDrawn="1"/>
            </p:nvSpPr>
            <p:spPr>
              <a:xfrm>
                <a:off x="3765190"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2" name="正方形/長方形 61"/>
              <p:cNvSpPr/>
              <p:nvPr userDrawn="1"/>
            </p:nvSpPr>
            <p:spPr>
              <a:xfrm>
                <a:off x="3765190"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3" name="正方形/長方形 62"/>
              <p:cNvSpPr/>
              <p:nvPr userDrawn="1"/>
            </p:nvSpPr>
            <p:spPr>
              <a:xfrm>
                <a:off x="4034132"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4" name="正方形/長方形 63"/>
              <p:cNvSpPr/>
              <p:nvPr userDrawn="1"/>
            </p:nvSpPr>
            <p:spPr>
              <a:xfrm>
                <a:off x="4034132"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5" name="正方形/長方形 64"/>
              <p:cNvSpPr/>
              <p:nvPr userDrawn="1"/>
            </p:nvSpPr>
            <p:spPr>
              <a:xfrm>
                <a:off x="430307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6" name="正方形/長方形 65"/>
              <p:cNvSpPr/>
              <p:nvPr userDrawn="1"/>
            </p:nvSpPr>
            <p:spPr>
              <a:xfrm>
                <a:off x="4303074"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7" name="正方形/長方形 66"/>
              <p:cNvSpPr/>
              <p:nvPr userDrawn="1"/>
            </p:nvSpPr>
            <p:spPr>
              <a:xfrm>
                <a:off x="4572015"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8" name="正方形/長方形 67"/>
              <p:cNvSpPr/>
              <p:nvPr userDrawn="1"/>
            </p:nvSpPr>
            <p:spPr>
              <a:xfrm>
                <a:off x="4572015"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9" name="正方形/長方形 68"/>
              <p:cNvSpPr/>
              <p:nvPr userDrawn="1"/>
            </p:nvSpPr>
            <p:spPr>
              <a:xfrm>
                <a:off x="484095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0" name="正方形/長方形 69"/>
              <p:cNvSpPr/>
              <p:nvPr userDrawn="1"/>
            </p:nvSpPr>
            <p:spPr>
              <a:xfrm>
                <a:off x="4840957"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1" name="正方形/長方形 70"/>
              <p:cNvSpPr/>
              <p:nvPr userDrawn="1"/>
            </p:nvSpPr>
            <p:spPr>
              <a:xfrm>
                <a:off x="5109898"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2" name="正方形/長方形 71"/>
              <p:cNvSpPr/>
              <p:nvPr userDrawn="1"/>
            </p:nvSpPr>
            <p:spPr>
              <a:xfrm>
                <a:off x="5109898"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3" name="正方形/長方形 72"/>
              <p:cNvSpPr/>
              <p:nvPr userDrawn="1"/>
            </p:nvSpPr>
            <p:spPr>
              <a:xfrm>
                <a:off x="5378840"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4" name="正方形/長方形 73"/>
              <p:cNvSpPr/>
              <p:nvPr userDrawn="1"/>
            </p:nvSpPr>
            <p:spPr>
              <a:xfrm>
                <a:off x="5378840"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5" name="正方形/長方形 74"/>
              <p:cNvSpPr/>
              <p:nvPr userDrawn="1"/>
            </p:nvSpPr>
            <p:spPr>
              <a:xfrm>
                <a:off x="5647782"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6" name="正方形/長方形 75"/>
              <p:cNvSpPr/>
              <p:nvPr userDrawn="1"/>
            </p:nvSpPr>
            <p:spPr>
              <a:xfrm>
                <a:off x="5647782"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7" name="正方形/長方形 76"/>
              <p:cNvSpPr/>
              <p:nvPr userDrawn="1"/>
            </p:nvSpPr>
            <p:spPr>
              <a:xfrm>
                <a:off x="5916723"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8" name="正方形/長方形 77"/>
              <p:cNvSpPr/>
              <p:nvPr userDrawn="1"/>
            </p:nvSpPr>
            <p:spPr>
              <a:xfrm>
                <a:off x="5916723"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9" name="正方形/長方形 78"/>
              <p:cNvSpPr/>
              <p:nvPr userDrawn="1"/>
            </p:nvSpPr>
            <p:spPr>
              <a:xfrm>
                <a:off x="6185664"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0" name="正方形/長方形 79"/>
              <p:cNvSpPr/>
              <p:nvPr userDrawn="1"/>
            </p:nvSpPr>
            <p:spPr>
              <a:xfrm>
                <a:off x="6185664"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1" name="正方形/長方形 80"/>
              <p:cNvSpPr/>
              <p:nvPr userDrawn="1"/>
            </p:nvSpPr>
            <p:spPr>
              <a:xfrm>
                <a:off x="6454606"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2" name="正方形/長方形 81"/>
              <p:cNvSpPr/>
              <p:nvPr userDrawn="1"/>
            </p:nvSpPr>
            <p:spPr>
              <a:xfrm>
                <a:off x="645460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3" name="正方形/長方形 82"/>
              <p:cNvSpPr/>
              <p:nvPr userDrawn="1"/>
            </p:nvSpPr>
            <p:spPr>
              <a:xfrm>
                <a:off x="672354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4" name="正方形/長方形 83"/>
              <p:cNvSpPr/>
              <p:nvPr userDrawn="1"/>
            </p:nvSpPr>
            <p:spPr>
              <a:xfrm>
                <a:off x="6723547"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5" name="正方形/長方形 84"/>
              <p:cNvSpPr/>
              <p:nvPr userDrawn="1"/>
            </p:nvSpPr>
            <p:spPr>
              <a:xfrm>
                <a:off x="6992489"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6" name="正方形/長方形 85"/>
              <p:cNvSpPr/>
              <p:nvPr userDrawn="1"/>
            </p:nvSpPr>
            <p:spPr>
              <a:xfrm>
                <a:off x="6992489"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7" name="正方形/長方形 86"/>
              <p:cNvSpPr/>
              <p:nvPr userDrawn="1"/>
            </p:nvSpPr>
            <p:spPr>
              <a:xfrm>
                <a:off x="726143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8" name="正方形/長方形 87"/>
              <p:cNvSpPr/>
              <p:nvPr userDrawn="1"/>
            </p:nvSpPr>
            <p:spPr>
              <a:xfrm>
                <a:off x="7261431"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9" name="正方形/長方形 88"/>
              <p:cNvSpPr/>
              <p:nvPr userDrawn="1"/>
            </p:nvSpPr>
            <p:spPr>
              <a:xfrm>
                <a:off x="7530372"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0" name="正方形/長方形 89"/>
              <p:cNvSpPr/>
              <p:nvPr userDrawn="1"/>
            </p:nvSpPr>
            <p:spPr>
              <a:xfrm>
                <a:off x="7530372"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1" name="正方形/長方形 90"/>
              <p:cNvSpPr/>
              <p:nvPr userDrawn="1"/>
            </p:nvSpPr>
            <p:spPr>
              <a:xfrm>
                <a:off x="779931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2" name="正方形/長方形 91"/>
              <p:cNvSpPr/>
              <p:nvPr userDrawn="1"/>
            </p:nvSpPr>
            <p:spPr>
              <a:xfrm>
                <a:off x="7799314"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3" name="正方形/長方形 92"/>
              <p:cNvSpPr/>
              <p:nvPr userDrawn="1"/>
            </p:nvSpPr>
            <p:spPr>
              <a:xfrm>
                <a:off x="8068255"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4" name="正方形/長方形 93"/>
              <p:cNvSpPr/>
              <p:nvPr userDrawn="1"/>
            </p:nvSpPr>
            <p:spPr>
              <a:xfrm>
                <a:off x="8068255"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5" name="正方形/長方形 94"/>
              <p:cNvSpPr/>
              <p:nvPr userDrawn="1"/>
            </p:nvSpPr>
            <p:spPr>
              <a:xfrm>
                <a:off x="8337196"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6" name="正方形/長方形 95"/>
              <p:cNvSpPr/>
              <p:nvPr userDrawn="1"/>
            </p:nvSpPr>
            <p:spPr>
              <a:xfrm>
                <a:off x="8337197"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7" name="正方形/長方形 96"/>
              <p:cNvSpPr/>
              <p:nvPr userDrawn="1"/>
            </p:nvSpPr>
            <p:spPr>
              <a:xfrm>
                <a:off x="8606140"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8" name="正方形/長方形 97"/>
              <p:cNvSpPr/>
              <p:nvPr userDrawn="1"/>
            </p:nvSpPr>
            <p:spPr>
              <a:xfrm>
                <a:off x="8606140"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9" name="正方形/長方形 98"/>
              <p:cNvSpPr/>
              <p:nvPr userDrawn="1"/>
            </p:nvSpPr>
            <p:spPr>
              <a:xfrm>
                <a:off x="8875081"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0" name="正方形/長方形 99"/>
              <p:cNvSpPr/>
              <p:nvPr userDrawn="1"/>
            </p:nvSpPr>
            <p:spPr>
              <a:xfrm>
                <a:off x="8875081"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1" name="正方形/長方形 100"/>
              <p:cNvSpPr/>
              <p:nvPr userDrawn="1"/>
            </p:nvSpPr>
            <p:spPr>
              <a:xfrm>
                <a:off x="9144022"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2" name="正方形/長方形 101"/>
              <p:cNvSpPr/>
              <p:nvPr userDrawn="1"/>
            </p:nvSpPr>
            <p:spPr>
              <a:xfrm>
                <a:off x="9144023"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3" name="正方形/長方形 102"/>
              <p:cNvSpPr/>
              <p:nvPr userDrawn="1"/>
            </p:nvSpPr>
            <p:spPr>
              <a:xfrm>
                <a:off x="9412965"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4" name="正方形/長方形 103"/>
              <p:cNvSpPr/>
              <p:nvPr userDrawn="1"/>
            </p:nvSpPr>
            <p:spPr>
              <a:xfrm>
                <a:off x="941296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5" name="正方形/長方形 104"/>
              <p:cNvSpPr/>
              <p:nvPr userDrawn="1"/>
            </p:nvSpPr>
            <p:spPr>
              <a:xfrm>
                <a:off x="968190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6" name="正方形/長方形 105"/>
              <p:cNvSpPr/>
              <p:nvPr userDrawn="1"/>
            </p:nvSpPr>
            <p:spPr>
              <a:xfrm>
                <a:off x="9681908"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7" name="正方形/長方形 106"/>
              <p:cNvSpPr/>
              <p:nvPr userDrawn="1"/>
            </p:nvSpPr>
            <p:spPr>
              <a:xfrm>
                <a:off x="9950850"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8" name="正方形/長方形 107"/>
              <p:cNvSpPr/>
              <p:nvPr userDrawn="1"/>
            </p:nvSpPr>
            <p:spPr>
              <a:xfrm>
                <a:off x="9950851"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9" name="正方形/長方形 108"/>
              <p:cNvSpPr/>
              <p:nvPr userDrawn="1"/>
            </p:nvSpPr>
            <p:spPr>
              <a:xfrm>
                <a:off x="10219793"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0" name="正方形/長方形 109"/>
              <p:cNvSpPr/>
              <p:nvPr userDrawn="1"/>
            </p:nvSpPr>
            <p:spPr>
              <a:xfrm>
                <a:off x="10219793"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1" name="正方形/長方形 110"/>
              <p:cNvSpPr/>
              <p:nvPr userDrawn="1"/>
            </p:nvSpPr>
            <p:spPr>
              <a:xfrm>
                <a:off x="1048873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2" name="正方形/長方形 111"/>
              <p:cNvSpPr/>
              <p:nvPr userDrawn="1"/>
            </p:nvSpPr>
            <p:spPr>
              <a:xfrm>
                <a:off x="10488732"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3" name="正方形/長方形 112"/>
              <p:cNvSpPr/>
              <p:nvPr userDrawn="1"/>
            </p:nvSpPr>
            <p:spPr>
              <a:xfrm>
                <a:off x="10757676"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4" name="正方形/長方形 113"/>
              <p:cNvSpPr/>
              <p:nvPr userDrawn="1"/>
            </p:nvSpPr>
            <p:spPr>
              <a:xfrm>
                <a:off x="1075767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5" name="正方形/長方形 114"/>
              <p:cNvSpPr/>
              <p:nvPr userDrawn="1"/>
            </p:nvSpPr>
            <p:spPr>
              <a:xfrm>
                <a:off x="11026618"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6" name="正方形/長方形 115"/>
              <p:cNvSpPr/>
              <p:nvPr userDrawn="1"/>
            </p:nvSpPr>
            <p:spPr>
              <a:xfrm>
                <a:off x="11026618"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7" name="正方形/長方形 116"/>
              <p:cNvSpPr/>
              <p:nvPr userDrawn="1"/>
            </p:nvSpPr>
            <p:spPr>
              <a:xfrm>
                <a:off x="11295559"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8" name="正方形/長方形 117"/>
              <p:cNvSpPr/>
              <p:nvPr userDrawn="1"/>
            </p:nvSpPr>
            <p:spPr>
              <a:xfrm>
                <a:off x="11295557"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9" name="正方形/長方形 118"/>
              <p:cNvSpPr/>
              <p:nvPr userDrawn="1"/>
            </p:nvSpPr>
            <p:spPr>
              <a:xfrm>
                <a:off x="1156450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0" name="正方形/長方形 119"/>
              <p:cNvSpPr/>
              <p:nvPr userDrawn="1"/>
            </p:nvSpPr>
            <p:spPr>
              <a:xfrm>
                <a:off x="11564503"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1" name="正方形/長方形 120"/>
              <p:cNvSpPr/>
              <p:nvPr userDrawn="1"/>
            </p:nvSpPr>
            <p:spPr>
              <a:xfrm>
                <a:off x="11833445"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2" name="正方形/長方形 121"/>
              <p:cNvSpPr/>
              <p:nvPr userDrawn="1"/>
            </p:nvSpPr>
            <p:spPr>
              <a:xfrm>
                <a:off x="11833445"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3" name="正方形/長方形 122"/>
              <p:cNvSpPr/>
              <p:nvPr userDrawn="1"/>
            </p:nvSpPr>
            <p:spPr>
              <a:xfrm>
                <a:off x="12102386"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4" name="正方形/長方形 123"/>
              <p:cNvSpPr/>
              <p:nvPr userDrawn="1"/>
            </p:nvSpPr>
            <p:spPr>
              <a:xfrm>
                <a:off x="12102384"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5" name="正方形/長方形 124"/>
              <p:cNvSpPr/>
              <p:nvPr userDrawn="1"/>
            </p:nvSpPr>
            <p:spPr>
              <a:xfrm>
                <a:off x="12371329"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6" name="正方形/長方形 125"/>
              <p:cNvSpPr/>
              <p:nvPr userDrawn="1"/>
            </p:nvSpPr>
            <p:spPr>
              <a:xfrm>
                <a:off x="12371331"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7" name="正方形/長方形 126"/>
              <p:cNvSpPr/>
              <p:nvPr userDrawn="1"/>
            </p:nvSpPr>
            <p:spPr>
              <a:xfrm>
                <a:off x="12640272"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8" name="正方形/長方形 127"/>
              <p:cNvSpPr/>
              <p:nvPr userDrawn="1"/>
            </p:nvSpPr>
            <p:spPr>
              <a:xfrm>
                <a:off x="12640271"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9" name="正方形/長方形 128"/>
              <p:cNvSpPr/>
              <p:nvPr userDrawn="1"/>
            </p:nvSpPr>
            <p:spPr>
              <a:xfrm>
                <a:off x="12909214"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0" name="正方形/長方形 129"/>
              <p:cNvSpPr/>
              <p:nvPr userDrawn="1"/>
            </p:nvSpPr>
            <p:spPr>
              <a:xfrm>
                <a:off x="12909209"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1" name="正方形/長方形 130"/>
              <p:cNvSpPr/>
              <p:nvPr userDrawn="1"/>
            </p:nvSpPr>
            <p:spPr>
              <a:xfrm>
                <a:off x="1317815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2" name="正方形/長方形 131"/>
              <p:cNvSpPr/>
              <p:nvPr userDrawn="1"/>
            </p:nvSpPr>
            <p:spPr>
              <a:xfrm>
                <a:off x="1317814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3" name="正方形/長方形 132"/>
              <p:cNvSpPr/>
              <p:nvPr userDrawn="1"/>
            </p:nvSpPr>
            <p:spPr>
              <a:xfrm>
                <a:off x="13447089"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4" name="正方形/長方形 133"/>
              <p:cNvSpPr/>
              <p:nvPr userDrawn="1"/>
            </p:nvSpPr>
            <p:spPr>
              <a:xfrm>
                <a:off x="13447084"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5" name="正方形/長方形 134"/>
              <p:cNvSpPr/>
              <p:nvPr userDrawn="1"/>
            </p:nvSpPr>
            <p:spPr>
              <a:xfrm>
                <a:off x="13716023"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6" name="正方形/長方形 135"/>
              <p:cNvSpPr/>
              <p:nvPr userDrawn="1"/>
            </p:nvSpPr>
            <p:spPr>
              <a:xfrm>
                <a:off x="13716000"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grpSp>
      <p:sp>
        <p:nvSpPr>
          <p:cNvPr id="137" name="タイトル 1"/>
          <p:cNvSpPr>
            <a:spLocks noGrp="1"/>
          </p:cNvSpPr>
          <p:nvPr>
            <p:ph type="ctrTitle" hasCustomPrompt="1"/>
          </p:nvPr>
        </p:nvSpPr>
        <p:spPr>
          <a:xfrm>
            <a:off x="0" y="2916000"/>
            <a:ext cx="12192000" cy="612000"/>
          </a:xfrm>
        </p:spPr>
        <p:txBody>
          <a:bodyPr lIns="0"/>
          <a:lstStyle>
            <a:lvl1pPr algn="ctr">
              <a:defRPr spc="100" baseline="0">
                <a:solidFill>
                  <a:schemeClr val="tx1">
                    <a:lumMod val="75000"/>
                  </a:schemeClr>
                </a:solidFill>
              </a:defRPr>
            </a:lvl1pPr>
          </a:lstStyle>
          <a:p>
            <a:r>
              <a:rPr lang="ja-JP" altLang="en-US" sz="4800" dirty="0">
                <a:latin typeface="+mj-ea"/>
              </a:rPr>
              <a:t>タイトル</a:t>
            </a:r>
            <a:endParaRPr kumimoji="1" lang="ja-JP" altLang="en-US" sz="4800" dirty="0">
              <a:latin typeface="+mj-ea"/>
            </a:endParaRPr>
          </a:p>
        </p:txBody>
      </p:sp>
      <p:sp>
        <p:nvSpPr>
          <p:cNvPr id="138" name="サブタイトル 2"/>
          <p:cNvSpPr>
            <a:spLocks noGrp="1"/>
          </p:cNvSpPr>
          <p:nvPr>
            <p:ph type="subTitle" idx="1" hasCustomPrompt="1"/>
          </p:nvPr>
        </p:nvSpPr>
        <p:spPr>
          <a:xfrm>
            <a:off x="0" y="2476501"/>
            <a:ext cx="12192000" cy="439499"/>
          </a:xfrm>
          <a:prstGeom prst="rect">
            <a:avLst/>
          </a:prstGeom>
        </p:spPr>
        <p:txBody>
          <a:bodyPr anchor="ctr" anchorCtr="0"/>
          <a:lstStyle>
            <a:lvl1pPr marL="0" indent="0" algn="ctr">
              <a:buNone/>
              <a:defRPr spc="100" baseline="0"/>
            </a:lvl1pPr>
          </a:lstStyle>
          <a:p>
            <a:r>
              <a:rPr kumimoji="1" lang="ja-JP" altLang="en-US" sz="2400" dirty="0"/>
              <a:t>サブタイトル</a:t>
            </a:r>
          </a:p>
        </p:txBody>
      </p:sp>
      <p:sp>
        <p:nvSpPr>
          <p:cNvPr id="139" name="サブタイトル 2"/>
          <p:cNvSpPr txBox="1">
            <a:spLocks/>
          </p:cNvSpPr>
          <p:nvPr userDrawn="1"/>
        </p:nvSpPr>
        <p:spPr>
          <a:xfrm>
            <a:off x="194734" y="333400"/>
            <a:ext cx="9872133" cy="252000"/>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endParaRPr lang="ja-JP" altLang="en-US" sz="2000" b="0" spc="100" baseline="0" dirty="0"/>
          </a:p>
        </p:txBody>
      </p:sp>
      <p:sp>
        <p:nvSpPr>
          <p:cNvPr id="140" name="サブタイトル 2"/>
          <p:cNvSpPr txBox="1">
            <a:spLocks/>
          </p:cNvSpPr>
          <p:nvPr userDrawn="1"/>
        </p:nvSpPr>
        <p:spPr>
          <a:xfrm>
            <a:off x="0" y="5165750"/>
            <a:ext cx="12192000" cy="252000"/>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endParaRPr lang="ja-JP" altLang="en-US" sz="1800" b="0" dirty="0"/>
          </a:p>
        </p:txBody>
      </p:sp>
      <p:sp>
        <p:nvSpPr>
          <p:cNvPr id="141" name="テキスト ボックス 140"/>
          <p:cNvSpPr txBox="1"/>
          <p:nvPr userDrawn="1"/>
        </p:nvSpPr>
        <p:spPr>
          <a:xfrm>
            <a:off x="10512000" y="283905"/>
            <a:ext cx="1447500" cy="229055"/>
          </a:xfrm>
          <a:prstGeom prst="rect">
            <a:avLst/>
          </a:prstGeom>
          <a:solidFill>
            <a:schemeClr val="bg1"/>
          </a:solidFill>
          <a:ln w="19050">
            <a:solidFill>
              <a:schemeClr val="accent6"/>
            </a:solidFill>
          </a:ln>
        </p:spPr>
        <p:txBody>
          <a:bodyPr wrap="square" lIns="0" tIns="0" rIns="0" bIns="0" rtlCol="0" anchor="ctr" anchorCtr="0">
            <a:noAutofit/>
          </a:bodyPr>
          <a:lstStyle/>
          <a:p>
            <a:pPr algn="ctr"/>
            <a:r>
              <a:rPr kumimoji="1" lang="en-US" altLang="ja-JP" sz="900" dirty="0">
                <a:solidFill>
                  <a:schemeClr val="accent6"/>
                </a:solidFill>
                <a:latin typeface="Arial Black" panose="020B0A04020102020204" pitchFamily="34" charset="0"/>
                <a:cs typeface="Arial" panose="020B0604020202020204" pitchFamily="34" charset="0"/>
              </a:rPr>
              <a:t>CONFIDENTIAL</a:t>
            </a:r>
            <a:endParaRPr kumimoji="1" lang="ja-JP" altLang="en-US" sz="900" dirty="0">
              <a:solidFill>
                <a:schemeClr val="accent6"/>
              </a:solidFill>
              <a:latin typeface="Arial Black" panose="020B0A04020102020204" pitchFamily="34" charset="0"/>
              <a:cs typeface="Arial" panose="020B0604020202020204" pitchFamily="34" charset="0"/>
            </a:endParaRPr>
          </a:p>
        </p:txBody>
      </p:sp>
      <p:sp>
        <p:nvSpPr>
          <p:cNvPr id="143" name="Freeform 50"/>
          <p:cNvSpPr>
            <a:spLocks noChangeAspect="1" noEditPoints="1"/>
          </p:cNvSpPr>
          <p:nvPr userDrawn="1"/>
        </p:nvSpPr>
        <p:spPr bwMode="auto">
          <a:xfrm>
            <a:off x="5353800" y="6510478"/>
            <a:ext cx="1483200" cy="170332"/>
          </a:xfrm>
          <a:custGeom>
            <a:avLst/>
            <a:gdLst>
              <a:gd name="T0" fmla="*/ 111 w 2800"/>
              <a:gd name="T1" fmla="*/ 228 h 319"/>
              <a:gd name="T2" fmla="*/ 51 w 2800"/>
              <a:gd name="T3" fmla="*/ 214 h 319"/>
              <a:gd name="T4" fmla="*/ 299 w 2800"/>
              <a:gd name="T5" fmla="*/ 212 h 319"/>
              <a:gd name="T6" fmla="*/ 203 w 2800"/>
              <a:gd name="T7" fmla="*/ 243 h 319"/>
              <a:gd name="T8" fmla="*/ 248 w 2800"/>
              <a:gd name="T9" fmla="*/ 111 h 319"/>
              <a:gd name="T10" fmla="*/ 219 w 2800"/>
              <a:gd name="T11" fmla="*/ 70 h 319"/>
              <a:gd name="T12" fmla="*/ 247 w 2800"/>
              <a:gd name="T13" fmla="*/ 154 h 319"/>
              <a:gd name="T14" fmla="*/ 247 w 2800"/>
              <a:gd name="T15" fmla="*/ 154 h 319"/>
              <a:gd name="T16" fmla="*/ 619 w 2800"/>
              <a:gd name="T17" fmla="*/ 240 h 319"/>
              <a:gd name="T18" fmla="*/ 570 w 2800"/>
              <a:gd name="T19" fmla="*/ 133 h 319"/>
              <a:gd name="T20" fmla="*/ 508 w 2800"/>
              <a:gd name="T21" fmla="*/ 111 h 319"/>
              <a:gd name="T22" fmla="*/ 625 w 2800"/>
              <a:gd name="T23" fmla="*/ 208 h 319"/>
              <a:gd name="T24" fmla="*/ 556 w 2800"/>
              <a:gd name="T25" fmla="*/ 216 h 319"/>
              <a:gd name="T26" fmla="*/ 1185 w 2800"/>
              <a:gd name="T27" fmla="*/ 212 h 319"/>
              <a:gd name="T28" fmla="*/ 1089 w 2800"/>
              <a:gd name="T29" fmla="*/ 243 h 319"/>
              <a:gd name="T30" fmla="*/ 1134 w 2800"/>
              <a:gd name="T31" fmla="*/ 111 h 319"/>
              <a:gd name="T32" fmla="*/ 1105 w 2800"/>
              <a:gd name="T33" fmla="*/ 70 h 319"/>
              <a:gd name="T34" fmla="*/ 1133 w 2800"/>
              <a:gd name="T35" fmla="*/ 154 h 319"/>
              <a:gd name="T36" fmla="*/ 1133 w 2800"/>
              <a:gd name="T37" fmla="*/ 154 h 319"/>
              <a:gd name="T38" fmla="*/ 1953 w 2800"/>
              <a:gd name="T39" fmla="*/ 240 h 319"/>
              <a:gd name="T40" fmla="*/ 1904 w 2800"/>
              <a:gd name="T41" fmla="*/ 133 h 319"/>
              <a:gd name="T42" fmla="*/ 1841 w 2800"/>
              <a:gd name="T43" fmla="*/ 111 h 319"/>
              <a:gd name="T44" fmla="*/ 1958 w 2800"/>
              <a:gd name="T45" fmla="*/ 208 h 319"/>
              <a:gd name="T46" fmla="*/ 1890 w 2800"/>
              <a:gd name="T47" fmla="*/ 216 h 319"/>
              <a:gd name="T48" fmla="*/ 478 w 2800"/>
              <a:gd name="T49" fmla="*/ 156 h 319"/>
              <a:gd name="T50" fmla="*/ 317 w 2800"/>
              <a:gd name="T51" fmla="*/ 319 h 319"/>
              <a:gd name="T52" fmla="*/ 406 w 2800"/>
              <a:gd name="T53" fmla="*/ 69 h 319"/>
              <a:gd name="T54" fmla="*/ 355 w 2800"/>
              <a:gd name="T55" fmla="*/ 157 h 319"/>
              <a:gd name="T56" fmla="*/ 1291 w 2800"/>
              <a:gd name="T57" fmla="*/ 244 h 319"/>
              <a:gd name="T58" fmla="*/ 1203 w 2800"/>
              <a:gd name="T59" fmla="*/ 5 h 319"/>
              <a:gd name="T60" fmla="*/ 1282 w 2800"/>
              <a:gd name="T61" fmla="*/ 217 h 319"/>
              <a:gd name="T62" fmla="*/ 1282 w 2800"/>
              <a:gd name="T63" fmla="*/ 217 h 319"/>
              <a:gd name="T64" fmla="*/ 697 w 2800"/>
              <a:gd name="T65" fmla="*/ 145 h 319"/>
              <a:gd name="T66" fmla="*/ 800 w 2800"/>
              <a:gd name="T67" fmla="*/ 239 h 319"/>
              <a:gd name="T68" fmla="*/ 697 w 2800"/>
              <a:gd name="T69" fmla="*/ 74 h 319"/>
              <a:gd name="T70" fmla="*/ 2455 w 2800"/>
              <a:gd name="T71" fmla="*/ 238 h 319"/>
              <a:gd name="T72" fmla="*/ 2523 w 2800"/>
              <a:gd name="T73" fmla="*/ 239 h 319"/>
              <a:gd name="T74" fmla="*/ 2455 w 2800"/>
              <a:gd name="T75" fmla="*/ 89 h 319"/>
              <a:gd name="T76" fmla="*/ 1020 w 2800"/>
              <a:gd name="T77" fmla="*/ 12 h 319"/>
              <a:gd name="T78" fmla="*/ 1019 w 2800"/>
              <a:gd name="T79" fmla="*/ 229 h 319"/>
              <a:gd name="T80" fmla="*/ 954 w 2800"/>
              <a:gd name="T81" fmla="*/ 27 h 319"/>
              <a:gd name="T82" fmla="*/ 1748 w 2800"/>
              <a:gd name="T83" fmla="*/ 0 h 319"/>
              <a:gd name="T84" fmla="*/ 1812 w 2800"/>
              <a:gd name="T85" fmla="*/ 198 h 319"/>
              <a:gd name="T86" fmla="*/ 1812 w 2800"/>
              <a:gd name="T87" fmla="*/ 45 h 319"/>
              <a:gd name="T88" fmla="*/ 2581 w 2800"/>
              <a:gd name="T89" fmla="*/ 159 h 319"/>
              <a:gd name="T90" fmla="*/ 2676 w 2800"/>
              <a:gd name="T91" fmla="*/ 220 h 319"/>
              <a:gd name="T92" fmla="*/ 1423 w 2800"/>
              <a:gd name="T93" fmla="*/ 4 h 319"/>
              <a:gd name="T94" fmla="*/ 1423 w 2800"/>
              <a:gd name="T95" fmla="*/ 4 h 319"/>
              <a:gd name="T96" fmla="*/ 2381 w 2800"/>
              <a:gd name="T97" fmla="*/ 240 h 319"/>
              <a:gd name="T98" fmla="*/ 1483 w 2800"/>
              <a:gd name="T99" fmla="*/ 159 h 319"/>
              <a:gd name="T100" fmla="*/ 1534 w 2800"/>
              <a:gd name="T101" fmla="*/ 244 h 319"/>
              <a:gd name="T102" fmla="*/ 1527 w 2800"/>
              <a:gd name="T103" fmla="*/ 93 h 319"/>
              <a:gd name="T104" fmla="*/ 2777 w 2800"/>
              <a:gd name="T105" fmla="*/ 198 h 319"/>
              <a:gd name="T106" fmla="*/ 2103 w 2800"/>
              <a:gd name="T107" fmla="*/ 112 h 319"/>
              <a:gd name="T108" fmla="*/ 2076 w 2800"/>
              <a:gd name="T109" fmla="*/ 195 h 319"/>
              <a:gd name="T110" fmla="*/ 2045 w 2800"/>
              <a:gd name="T111" fmla="*/ 243 h 319"/>
              <a:gd name="T112" fmla="*/ 2103 w 2800"/>
              <a:gd name="T113" fmla="*/ 112 h 319"/>
              <a:gd name="T114" fmla="*/ 2222 w 2800"/>
              <a:gd name="T115" fmla="*/ 237 h 319"/>
              <a:gd name="T116" fmla="*/ 2185 w 2800"/>
              <a:gd name="T117" fmla="*/ 96 h 319"/>
              <a:gd name="T118" fmla="*/ 2185 w 2800"/>
              <a:gd name="T119" fmla="*/ 29 h 319"/>
              <a:gd name="T120" fmla="*/ 2129 w 2800"/>
              <a:gd name="T121" fmla="*/ 9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0" h="319">
                <a:moveTo>
                  <a:pt x="88" y="4"/>
                </a:moveTo>
                <a:cubicBezTo>
                  <a:pt x="125" y="4"/>
                  <a:pt x="125" y="4"/>
                  <a:pt x="125" y="4"/>
                </a:cubicBezTo>
                <a:cubicBezTo>
                  <a:pt x="125" y="192"/>
                  <a:pt x="125" y="192"/>
                  <a:pt x="125" y="192"/>
                </a:cubicBezTo>
                <a:cubicBezTo>
                  <a:pt x="125" y="192"/>
                  <a:pt x="126" y="211"/>
                  <a:pt x="111" y="228"/>
                </a:cubicBezTo>
                <a:cubicBezTo>
                  <a:pt x="105" y="233"/>
                  <a:pt x="87" y="242"/>
                  <a:pt x="54" y="242"/>
                </a:cubicBezTo>
                <a:cubicBezTo>
                  <a:pt x="21" y="242"/>
                  <a:pt x="0" y="235"/>
                  <a:pt x="0" y="235"/>
                </a:cubicBezTo>
                <a:cubicBezTo>
                  <a:pt x="0" y="201"/>
                  <a:pt x="0" y="201"/>
                  <a:pt x="0" y="201"/>
                </a:cubicBezTo>
                <a:cubicBezTo>
                  <a:pt x="0" y="201"/>
                  <a:pt x="25" y="214"/>
                  <a:pt x="51" y="214"/>
                </a:cubicBezTo>
                <a:cubicBezTo>
                  <a:pt x="90" y="214"/>
                  <a:pt x="87" y="183"/>
                  <a:pt x="87" y="183"/>
                </a:cubicBezTo>
                <a:lnTo>
                  <a:pt x="88" y="4"/>
                </a:lnTo>
                <a:close/>
                <a:moveTo>
                  <a:pt x="288" y="216"/>
                </a:moveTo>
                <a:cubicBezTo>
                  <a:pt x="293" y="216"/>
                  <a:pt x="299" y="212"/>
                  <a:pt x="299" y="212"/>
                </a:cubicBezTo>
                <a:cubicBezTo>
                  <a:pt x="299" y="236"/>
                  <a:pt x="299" y="236"/>
                  <a:pt x="299" y="236"/>
                </a:cubicBezTo>
                <a:cubicBezTo>
                  <a:pt x="299" y="236"/>
                  <a:pt x="285" y="240"/>
                  <a:pt x="277" y="240"/>
                </a:cubicBezTo>
                <a:cubicBezTo>
                  <a:pt x="269" y="240"/>
                  <a:pt x="251" y="226"/>
                  <a:pt x="251" y="226"/>
                </a:cubicBezTo>
                <a:cubicBezTo>
                  <a:pt x="251" y="226"/>
                  <a:pt x="227" y="243"/>
                  <a:pt x="203" y="243"/>
                </a:cubicBezTo>
                <a:cubicBezTo>
                  <a:pt x="178" y="243"/>
                  <a:pt x="148" y="228"/>
                  <a:pt x="148" y="197"/>
                </a:cubicBezTo>
                <a:cubicBezTo>
                  <a:pt x="148" y="157"/>
                  <a:pt x="180" y="141"/>
                  <a:pt x="228" y="133"/>
                </a:cubicBezTo>
                <a:cubicBezTo>
                  <a:pt x="246" y="130"/>
                  <a:pt x="248" y="125"/>
                  <a:pt x="248" y="125"/>
                </a:cubicBezTo>
                <a:cubicBezTo>
                  <a:pt x="248" y="111"/>
                  <a:pt x="248" y="111"/>
                  <a:pt x="248" y="111"/>
                </a:cubicBezTo>
                <a:cubicBezTo>
                  <a:pt x="248" y="111"/>
                  <a:pt x="243" y="96"/>
                  <a:pt x="211" y="96"/>
                </a:cubicBezTo>
                <a:cubicBezTo>
                  <a:pt x="187" y="96"/>
                  <a:pt x="165" y="111"/>
                  <a:pt x="165" y="111"/>
                </a:cubicBezTo>
                <a:cubicBezTo>
                  <a:pt x="165" y="82"/>
                  <a:pt x="165" y="82"/>
                  <a:pt x="165" y="82"/>
                </a:cubicBezTo>
                <a:cubicBezTo>
                  <a:pt x="165" y="82"/>
                  <a:pt x="183" y="70"/>
                  <a:pt x="219" y="70"/>
                </a:cubicBezTo>
                <a:cubicBezTo>
                  <a:pt x="283" y="70"/>
                  <a:pt x="283" y="117"/>
                  <a:pt x="283" y="117"/>
                </a:cubicBezTo>
                <a:cubicBezTo>
                  <a:pt x="283" y="208"/>
                  <a:pt x="283" y="208"/>
                  <a:pt x="283" y="208"/>
                </a:cubicBezTo>
                <a:cubicBezTo>
                  <a:pt x="283" y="208"/>
                  <a:pt x="283" y="216"/>
                  <a:pt x="288" y="216"/>
                </a:cubicBezTo>
                <a:moveTo>
                  <a:pt x="247" y="154"/>
                </a:moveTo>
                <a:cubicBezTo>
                  <a:pt x="247" y="154"/>
                  <a:pt x="185" y="158"/>
                  <a:pt x="185" y="192"/>
                </a:cubicBezTo>
                <a:cubicBezTo>
                  <a:pt x="185" y="203"/>
                  <a:pt x="195" y="216"/>
                  <a:pt x="214" y="216"/>
                </a:cubicBezTo>
                <a:cubicBezTo>
                  <a:pt x="234" y="216"/>
                  <a:pt x="247" y="198"/>
                  <a:pt x="247" y="198"/>
                </a:cubicBezTo>
                <a:lnTo>
                  <a:pt x="247" y="154"/>
                </a:lnTo>
                <a:close/>
                <a:moveTo>
                  <a:pt x="630" y="216"/>
                </a:moveTo>
                <a:cubicBezTo>
                  <a:pt x="635" y="216"/>
                  <a:pt x="641" y="212"/>
                  <a:pt x="641" y="212"/>
                </a:cubicBezTo>
                <a:cubicBezTo>
                  <a:pt x="641" y="236"/>
                  <a:pt x="641" y="236"/>
                  <a:pt x="641" y="236"/>
                </a:cubicBezTo>
                <a:cubicBezTo>
                  <a:pt x="641" y="236"/>
                  <a:pt x="627" y="240"/>
                  <a:pt x="619" y="240"/>
                </a:cubicBezTo>
                <a:cubicBezTo>
                  <a:pt x="611" y="240"/>
                  <a:pt x="593" y="226"/>
                  <a:pt x="593" y="226"/>
                </a:cubicBezTo>
                <a:cubicBezTo>
                  <a:pt x="593" y="226"/>
                  <a:pt x="569" y="243"/>
                  <a:pt x="545" y="243"/>
                </a:cubicBezTo>
                <a:cubicBezTo>
                  <a:pt x="520" y="243"/>
                  <a:pt x="490" y="228"/>
                  <a:pt x="490" y="197"/>
                </a:cubicBezTo>
                <a:cubicBezTo>
                  <a:pt x="490" y="157"/>
                  <a:pt x="523" y="141"/>
                  <a:pt x="570" y="133"/>
                </a:cubicBezTo>
                <a:cubicBezTo>
                  <a:pt x="588" y="130"/>
                  <a:pt x="590" y="125"/>
                  <a:pt x="590" y="125"/>
                </a:cubicBezTo>
                <a:cubicBezTo>
                  <a:pt x="590" y="111"/>
                  <a:pt x="590" y="111"/>
                  <a:pt x="590" y="111"/>
                </a:cubicBezTo>
                <a:cubicBezTo>
                  <a:pt x="590" y="111"/>
                  <a:pt x="586" y="96"/>
                  <a:pt x="553" y="96"/>
                </a:cubicBezTo>
                <a:cubicBezTo>
                  <a:pt x="529" y="96"/>
                  <a:pt x="508" y="111"/>
                  <a:pt x="508" y="111"/>
                </a:cubicBezTo>
                <a:cubicBezTo>
                  <a:pt x="508" y="82"/>
                  <a:pt x="508" y="82"/>
                  <a:pt x="508" y="82"/>
                </a:cubicBezTo>
                <a:cubicBezTo>
                  <a:pt x="508" y="82"/>
                  <a:pt x="525" y="70"/>
                  <a:pt x="561" y="70"/>
                </a:cubicBezTo>
                <a:cubicBezTo>
                  <a:pt x="625" y="70"/>
                  <a:pt x="625" y="117"/>
                  <a:pt x="625" y="117"/>
                </a:cubicBezTo>
                <a:cubicBezTo>
                  <a:pt x="625" y="208"/>
                  <a:pt x="625" y="208"/>
                  <a:pt x="625" y="208"/>
                </a:cubicBezTo>
                <a:cubicBezTo>
                  <a:pt x="625" y="208"/>
                  <a:pt x="625" y="216"/>
                  <a:pt x="630" y="216"/>
                </a:cubicBezTo>
                <a:moveTo>
                  <a:pt x="589" y="154"/>
                </a:moveTo>
                <a:cubicBezTo>
                  <a:pt x="589" y="154"/>
                  <a:pt x="528" y="158"/>
                  <a:pt x="528" y="192"/>
                </a:cubicBezTo>
                <a:cubicBezTo>
                  <a:pt x="528" y="203"/>
                  <a:pt x="537" y="216"/>
                  <a:pt x="556" y="216"/>
                </a:cubicBezTo>
                <a:cubicBezTo>
                  <a:pt x="576" y="216"/>
                  <a:pt x="589" y="198"/>
                  <a:pt x="589" y="198"/>
                </a:cubicBezTo>
                <a:lnTo>
                  <a:pt x="589" y="154"/>
                </a:lnTo>
                <a:close/>
                <a:moveTo>
                  <a:pt x="1174" y="216"/>
                </a:moveTo>
                <a:cubicBezTo>
                  <a:pt x="1179" y="216"/>
                  <a:pt x="1185" y="212"/>
                  <a:pt x="1185" y="212"/>
                </a:cubicBezTo>
                <a:cubicBezTo>
                  <a:pt x="1185" y="236"/>
                  <a:pt x="1185" y="236"/>
                  <a:pt x="1185" y="236"/>
                </a:cubicBezTo>
                <a:cubicBezTo>
                  <a:pt x="1185" y="236"/>
                  <a:pt x="1171" y="240"/>
                  <a:pt x="1163" y="240"/>
                </a:cubicBezTo>
                <a:cubicBezTo>
                  <a:pt x="1155" y="240"/>
                  <a:pt x="1137" y="226"/>
                  <a:pt x="1137" y="226"/>
                </a:cubicBezTo>
                <a:cubicBezTo>
                  <a:pt x="1137" y="226"/>
                  <a:pt x="1113" y="243"/>
                  <a:pt x="1089" y="243"/>
                </a:cubicBezTo>
                <a:cubicBezTo>
                  <a:pt x="1064" y="243"/>
                  <a:pt x="1034" y="228"/>
                  <a:pt x="1034" y="197"/>
                </a:cubicBezTo>
                <a:cubicBezTo>
                  <a:pt x="1034" y="157"/>
                  <a:pt x="1066" y="141"/>
                  <a:pt x="1114" y="133"/>
                </a:cubicBezTo>
                <a:cubicBezTo>
                  <a:pt x="1132" y="130"/>
                  <a:pt x="1134" y="125"/>
                  <a:pt x="1134" y="125"/>
                </a:cubicBezTo>
                <a:cubicBezTo>
                  <a:pt x="1134" y="111"/>
                  <a:pt x="1134" y="111"/>
                  <a:pt x="1134" y="111"/>
                </a:cubicBezTo>
                <a:cubicBezTo>
                  <a:pt x="1134" y="111"/>
                  <a:pt x="1129" y="96"/>
                  <a:pt x="1097" y="96"/>
                </a:cubicBezTo>
                <a:cubicBezTo>
                  <a:pt x="1073" y="96"/>
                  <a:pt x="1051" y="111"/>
                  <a:pt x="1051" y="111"/>
                </a:cubicBezTo>
                <a:cubicBezTo>
                  <a:pt x="1051" y="82"/>
                  <a:pt x="1051" y="82"/>
                  <a:pt x="1051" y="82"/>
                </a:cubicBezTo>
                <a:cubicBezTo>
                  <a:pt x="1051" y="82"/>
                  <a:pt x="1069" y="70"/>
                  <a:pt x="1105" y="70"/>
                </a:cubicBezTo>
                <a:cubicBezTo>
                  <a:pt x="1169" y="70"/>
                  <a:pt x="1169" y="117"/>
                  <a:pt x="1169" y="117"/>
                </a:cubicBezTo>
                <a:cubicBezTo>
                  <a:pt x="1169" y="208"/>
                  <a:pt x="1169" y="208"/>
                  <a:pt x="1169" y="208"/>
                </a:cubicBezTo>
                <a:cubicBezTo>
                  <a:pt x="1169" y="208"/>
                  <a:pt x="1169" y="216"/>
                  <a:pt x="1174" y="216"/>
                </a:cubicBezTo>
                <a:moveTo>
                  <a:pt x="1133" y="154"/>
                </a:moveTo>
                <a:cubicBezTo>
                  <a:pt x="1133" y="154"/>
                  <a:pt x="1071" y="158"/>
                  <a:pt x="1071" y="192"/>
                </a:cubicBezTo>
                <a:cubicBezTo>
                  <a:pt x="1071" y="203"/>
                  <a:pt x="1081" y="216"/>
                  <a:pt x="1100" y="216"/>
                </a:cubicBezTo>
                <a:cubicBezTo>
                  <a:pt x="1120" y="216"/>
                  <a:pt x="1133" y="198"/>
                  <a:pt x="1133" y="198"/>
                </a:cubicBezTo>
                <a:lnTo>
                  <a:pt x="1133" y="154"/>
                </a:lnTo>
                <a:close/>
                <a:moveTo>
                  <a:pt x="1964" y="216"/>
                </a:moveTo>
                <a:cubicBezTo>
                  <a:pt x="1969" y="216"/>
                  <a:pt x="1975" y="212"/>
                  <a:pt x="1975" y="212"/>
                </a:cubicBezTo>
                <a:cubicBezTo>
                  <a:pt x="1975" y="236"/>
                  <a:pt x="1975" y="236"/>
                  <a:pt x="1975" y="236"/>
                </a:cubicBezTo>
                <a:cubicBezTo>
                  <a:pt x="1975" y="236"/>
                  <a:pt x="1961" y="240"/>
                  <a:pt x="1953" y="240"/>
                </a:cubicBezTo>
                <a:cubicBezTo>
                  <a:pt x="1945" y="240"/>
                  <a:pt x="1927" y="226"/>
                  <a:pt x="1927" y="226"/>
                </a:cubicBezTo>
                <a:cubicBezTo>
                  <a:pt x="1927" y="226"/>
                  <a:pt x="1902" y="243"/>
                  <a:pt x="1878" y="243"/>
                </a:cubicBezTo>
                <a:cubicBezTo>
                  <a:pt x="1854" y="243"/>
                  <a:pt x="1824" y="228"/>
                  <a:pt x="1824" y="197"/>
                </a:cubicBezTo>
                <a:cubicBezTo>
                  <a:pt x="1824" y="157"/>
                  <a:pt x="1856" y="141"/>
                  <a:pt x="1904" y="133"/>
                </a:cubicBezTo>
                <a:cubicBezTo>
                  <a:pt x="1921" y="130"/>
                  <a:pt x="1924" y="125"/>
                  <a:pt x="1924" y="125"/>
                </a:cubicBezTo>
                <a:cubicBezTo>
                  <a:pt x="1924" y="111"/>
                  <a:pt x="1924" y="111"/>
                  <a:pt x="1924" y="111"/>
                </a:cubicBezTo>
                <a:cubicBezTo>
                  <a:pt x="1924" y="111"/>
                  <a:pt x="1919" y="96"/>
                  <a:pt x="1887" y="96"/>
                </a:cubicBezTo>
                <a:cubicBezTo>
                  <a:pt x="1863" y="96"/>
                  <a:pt x="1841" y="111"/>
                  <a:pt x="1841" y="111"/>
                </a:cubicBezTo>
                <a:cubicBezTo>
                  <a:pt x="1841" y="82"/>
                  <a:pt x="1841" y="82"/>
                  <a:pt x="1841" y="82"/>
                </a:cubicBezTo>
                <a:cubicBezTo>
                  <a:pt x="1841" y="82"/>
                  <a:pt x="1859" y="70"/>
                  <a:pt x="1894" y="70"/>
                </a:cubicBezTo>
                <a:cubicBezTo>
                  <a:pt x="1959" y="70"/>
                  <a:pt x="1958" y="117"/>
                  <a:pt x="1958" y="117"/>
                </a:cubicBezTo>
                <a:cubicBezTo>
                  <a:pt x="1958" y="208"/>
                  <a:pt x="1958" y="208"/>
                  <a:pt x="1958" y="208"/>
                </a:cubicBezTo>
                <a:cubicBezTo>
                  <a:pt x="1958" y="208"/>
                  <a:pt x="1959" y="216"/>
                  <a:pt x="1964" y="216"/>
                </a:cubicBezTo>
                <a:moveTo>
                  <a:pt x="1922" y="154"/>
                </a:moveTo>
                <a:cubicBezTo>
                  <a:pt x="1922" y="154"/>
                  <a:pt x="1861" y="158"/>
                  <a:pt x="1861" y="192"/>
                </a:cubicBezTo>
                <a:cubicBezTo>
                  <a:pt x="1861" y="203"/>
                  <a:pt x="1870" y="216"/>
                  <a:pt x="1890" y="216"/>
                </a:cubicBezTo>
                <a:cubicBezTo>
                  <a:pt x="1910" y="216"/>
                  <a:pt x="1922" y="198"/>
                  <a:pt x="1922" y="198"/>
                </a:cubicBezTo>
                <a:lnTo>
                  <a:pt x="1922" y="154"/>
                </a:lnTo>
                <a:close/>
                <a:moveTo>
                  <a:pt x="406" y="69"/>
                </a:moveTo>
                <a:cubicBezTo>
                  <a:pt x="451" y="69"/>
                  <a:pt x="478" y="108"/>
                  <a:pt x="478" y="156"/>
                </a:cubicBezTo>
                <a:cubicBezTo>
                  <a:pt x="478" y="204"/>
                  <a:pt x="446" y="243"/>
                  <a:pt x="406" y="243"/>
                </a:cubicBezTo>
                <a:cubicBezTo>
                  <a:pt x="382" y="243"/>
                  <a:pt x="366" y="237"/>
                  <a:pt x="354" y="225"/>
                </a:cubicBezTo>
                <a:cubicBezTo>
                  <a:pt x="355" y="319"/>
                  <a:pt x="355" y="319"/>
                  <a:pt x="355" y="319"/>
                </a:cubicBezTo>
                <a:cubicBezTo>
                  <a:pt x="317" y="319"/>
                  <a:pt x="317" y="319"/>
                  <a:pt x="317" y="319"/>
                </a:cubicBezTo>
                <a:cubicBezTo>
                  <a:pt x="317" y="74"/>
                  <a:pt x="317" y="74"/>
                  <a:pt x="317" y="74"/>
                </a:cubicBezTo>
                <a:cubicBezTo>
                  <a:pt x="355" y="74"/>
                  <a:pt x="355" y="74"/>
                  <a:pt x="355" y="74"/>
                </a:cubicBezTo>
                <a:cubicBezTo>
                  <a:pt x="354" y="88"/>
                  <a:pt x="354" y="88"/>
                  <a:pt x="354" y="88"/>
                </a:cubicBezTo>
                <a:cubicBezTo>
                  <a:pt x="366" y="76"/>
                  <a:pt x="382" y="69"/>
                  <a:pt x="406" y="69"/>
                </a:cubicBezTo>
                <a:moveTo>
                  <a:pt x="397" y="218"/>
                </a:moveTo>
                <a:cubicBezTo>
                  <a:pt x="430" y="218"/>
                  <a:pt x="439" y="190"/>
                  <a:pt x="439" y="157"/>
                </a:cubicBezTo>
                <a:cubicBezTo>
                  <a:pt x="439" y="123"/>
                  <a:pt x="429" y="95"/>
                  <a:pt x="397" y="95"/>
                </a:cubicBezTo>
                <a:cubicBezTo>
                  <a:pt x="365" y="95"/>
                  <a:pt x="355" y="123"/>
                  <a:pt x="355" y="157"/>
                </a:cubicBezTo>
                <a:cubicBezTo>
                  <a:pt x="355" y="190"/>
                  <a:pt x="364" y="218"/>
                  <a:pt x="397" y="218"/>
                </a:cubicBezTo>
                <a:moveTo>
                  <a:pt x="1291" y="69"/>
                </a:moveTo>
                <a:cubicBezTo>
                  <a:pt x="1331" y="69"/>
                  <a:pt x="1363" y="108"/>
                  <a:pt x="1363" y="156"/>
                </a:cubicBezTo>
                <a:cubicBezTo>
                  <a:pt x="1363" y="205"/>
                  <a:pt x="1337" y="244"/>
                  <a:pt x="1291" y="244"/>
                </a:cubicBezTo>
                <a:cubicBezTo>
                  <a:pt x="1267" y="244"/>
                  <a:pt x="1251" y="237"/>
                  <a:pt x="1240" y="225"/>
                </a:cubicBezTo>
                <a:cubicBezTo>
                  <a:pt x="1240" y="239"/>
                  <a:pt x="1240" y="239"/>
                  <a:pt x="1240" y="239"/>
                </a:cubicBezTo>
                <a:cubicBezTo>
                  <a:pt x="1203" y="239"/>
                  <a:pt x="1203" y="239"/>
                  <a:pt x="1203" y="239"/>
                </a:cubicBezTo>
                <a:cubicBezTo>
                  <a:pt x="1203" y="5"/>
                  <a:pt x="1203" y="5"/>
                  <a:pt x="1203" y="5"/>
                </a:cubicBezTo>
                <a:cubicBezTo>
                  <a:pt x="1240" y="5"/>
                  <a:pt x="1240" y="5"/>
                  <a:pt x="1240" y="5"/>
                </a:cubicBezTo>
                <a:cubicBezTo>
                  <a:pt x="1240" y="87"/>
                  <a:pt x="1240" y="87"/>
                  <a:pt x="1240" y="87"/>
                </a:cubicBezTo>
                <a:cubicBezTo>
                  <a:pt x="1251" y="76"/>
                  <a:pt x="1268" y="69"/>
                  <a:pt x="1291" y="69"/>
                </a:cubicBezTo>
                <a:moveTo>
                  <a:pt x="1282" y="217"/>
                </a:moveTo>
                <a:cubicBezTo>
                  <a:pt x="1315" y="217"/>
                  <a:pt x="1324" y="190"/>
                  <a:pt x="1324" y="156"/>
                </a:cubicBezTo>
                <a:cubicBezTo>
                  <a:pt x="1324" y="122"/>
                  <a:pt x="1315" y="95"/>
                  <a:pt x="1282" y="95"/>
                </a:cubicBezTo>
                <a:cubicBezTo>
                  <a:pt x="1250" y="95"/>
                  <a:pt x="1241" y="122"/>
                  <a:pt x="1241" y="156"/>
                </a:cubicBezTo>
                <a:cubicBezTo>
                  <a:pt x="1241" y="190"/>
                  <a:pt x="1250" y="217"/>
                  <a:pt x="1282" y="217"/>
                </a:cubicBezTo>
                <a:moveTo>
                  <a:pt x="660" y="74"/>
                </a:moveTo>
                <a:cubicBezTo>
                  <a:pt x="660" y="238"/>
                  <a:pt x="660" y="238"/>
                  <a:pt x="660" y="238"/>
                </a:cubicBezTo>
                <a:cubicBezTo>
                  <a:pt x="697" y="238"/>
                  <a:pt x="697" y="238"/>
                  <a:pt x="697" y="238"/>
                </a:cubicBezTo>
                <a:cubicBezTo>
                  <a:pt x="697" y="145"/>
                  <a:pt x="697" y="145"/>
                  <a:pt x="697" y="145"/>
                </a:cubicBezTo>
                <a:cubicBezTo>
                  <a:pt x="697" y="145"/>
                  <a:pt x="695" y="99"/>
                  <a:pt x="731" y="99"/>
                </a:cubicBezTo>
                <a:cubicBezTo>
                  <a:pt x="766" y="99"/>
                  <a:pt x="765" y="143"/>
                  <a:pt x="765" y="143"/>
                </a:cubicBezTo>
                <a:cubicBezTo>
                  <a:pt x="765" y="239"/>
                  <a:pt x="765" y="239"/>
                  <a:pt x="765" y="239"/>
                </a:cubicBezTo>
                <a:cubicBezTo>
                  <a:pt x="800" y="239"/>
                  <a:pt x="800" y="239"/>
                  <a:pt x="800" y="239"/>
                </a:cubicBezTo>
                <a:cubicBezTo>
                  <a:pt x="800" y="122"/>
                  <a:pt x="800" y="122"/>
                  <a:pt x="800" y="122"/>
                </a:cubicBezTo>
                <a:cubicBezTo>
                  <a:pt x="800" y="122"/>
                  <a:pt x="801" y="70"/>
                  <a:pt x="740" y="70"/>
                </a:cubicBezTo>
                <a:cubicBezTo>
                  <a:pt x="712" y="70"/>
                  <a:pt x="697" y="89"/>
                  <a:pt x="697" y="89"/>
                </a:cubicBezTo>
                <a:cubicBezTo>
                  <a:pt x="697" y="74"/>
                  <a:pt x="697" y="74"/>
                  <a:pt x="697" y="74"/>
                </a:cubicBezTo>
                <a:lnTo>
                  <a:pt x="660" y="74"/>
                </a:lnTo>
                <a:close/>
                <a:moveTo>
                  <a:pt x="2418" y="74"/>
                </a:moveTo>
                <a:cubicBezTo>
                  <a:pt x="2418" y="238"/>
                  <a:pt x="2418" y="238"/>
                  <a:pt x="2418" y="238"/>
                </a:cubicBezTo>
                <a:cubicBezTo>
                  <a:pt x="2455" y="238"/>
                  <a:pt x="2455" y="238"/>
                  <a:pt x="2455" y="238"/>
                </a:cubicBezTo>
                <a:cubicBezTo>
                  <a:pt x="2455" y="145"/>
                  <a:pt x="2455" y="145"/>
                  <a:pt x="2455" y="145"/>
                </a:cubicBezTo>
                <a:cubicBezTo>
                  <a:pt x="2455" y="145"/>
                  <a:pt x="2454" y="99"/>
                  <a:pt x="2489" y="99"/>
                </a:cubicBezTo>
                <a:cubicBezTo>
                  <a:pt x="2525" y="99"/>
                  <a:pt x="2523" y="143"/>
                  <a:pt x="2523" y="143"/>
                </a:cubicBezTo>
                <a:cubicBezTo>
                  <a:pt x="2523" y="239"/>
                  <a:pt x="2523" y="239"/>
                  <a:pt x="2523" y="239"/>
                </a:cubicBezTo>
                <a:cubicBezTo>
                  <a:pt x="2559" y="239"/>
                  <a:pt x="2559" y="239"/>
                  <a:pt x="2559" y="239"/>
                </a:cubicBezTo>
                <a:cubicBezTo>
                  <a:pt x="2559" y="122"/>
                  <a:pt x="2559" y="122"/>
                  <a:pt x="2559" y="122"/>
                </a:cubicBezTo>
                <a:cubicBezTo>
                  <a:pt x="2559" y="122"/>
                  <a:pt x="2560" y="70"/>
                  <a:pt x="2499" y="70"/>
                </a:cubicBezTo>
                <a:cubicBezTo>
                  <a:pt x="2470" y="70"/>
                  <a:pt x="2455" y="89"/>
                  <a:pt x="2455" y="89"/>
                </a:cubicBezTo>
                <a:cubicBezTo>
                  <a:pt x="2455" y="74"/>
                  <a:pt x="2455" y="74"/>
                  <a:pt x="2455" y="74"/>
                </a:cubicBezTo>
                <a:lnTo>
                  <a:pt x="2418" y="74"/>
                </a:lnTo>
                <a:close/>
                <a:moveTo>
                  <a:pt x="1020" y="45"/>
                </a:moveTo>
                <a:cubicBezTo>
                  <a:pt x="1020" y="12"/>
                  <a:pt x="1020" y="12"/>
                  <a:pt x="1020" y="12"/>
                </a:cubicBezTo>
                <a:cubicBezTo>
                  <a:pt x="1020" y="12"/>
                  <a:pt x="997" y="0"/>
                  <a:pt x="956" y="0"/>
                </a:cubicBezTo>
                <a:cubicBezTo>
                  <a:pt x="914" y="0"/>
                  <a:pt x="830" y="16"/>
                  <a:pt x="830" y="124"/>
                </a:cubicBezTo>
                <a:cubicBezTo>
                  <a:pt x="830" y="231"/>
                  <a:pt x="925" y="243"/>
                  <a:pt x="953" y="243"/>
                </a:cubicBezTo>
                <a:cubicBezTo>
                  <a:pt x="996" y="243"/>
                  <a:pt x="1019" y="229"/>
                  <a:pt x="1019" y="229"/>
                </a:cubicBezTo>
                <a:cubicBezTo>
                  <a:pt x="1019" y="198"/>
                  <a:pt x="1019" y="198"/>
                  <a:pt x="1019" y="198"/>
                </a:cubicBezTo>
                <a:cubicBezTo>
                  <a:pt x="1019" y="198"/>
                  <a:pt x="996" y="215"/>
                  <a:pt x="957" y="215"/>
                </a:cubicBezTo>
                <a:cubicBezTo>
                  <a:pt x="918" y="215"/>
                  <a:pt x="872" y="193"/>
                  <a:pt x="872" y="122"/>
                </a:cubicBezTo>
                <a:cubicBezTo>
                  <a:pt x="872" y="52"/>
                  <a:pt x="913" y="27"/>
                  <a:pt x="954" y="27"/>
                </a:cubicBezTo>
                <a:cubicBezTo>
                  <a:pt x="995" y="27"/>
                  <a:pt x="1020" y="45"/>
                  <a:pt x="1020" y="45"/>
                </a:cubicBezTo>
                <a:moveTo>
                  <a:pt x="1812" y="45"/>
                </a:moveTo>
                <a:cubicBezTo>
                  <a:pt x="1812" y="12"/>
                  <a:pt x="1812" y="12"/>
                  <a:pt x="1812" y="12"/>
                </a:cubicBezTo>
                <a:cubicBezTo>
                  <a:pt x="1812" y="12"/>
                  <a:pt x="1790" y="0"/>
                  <a:pt x="1748" y="0"/>
                </a:cubicBezTo>
                <a:cubicBezTo>
                  <a:pt x="1706" y="0"/>
                  <a:pt x="1622" y="16"/>
                  <a:pt x="1622" y="124"/>
                </a:cubicBezTo>
                <a:cubicBezTo>
                  <a:pt x="1622" y="231"/>
                  <a:pt x="1717" y="243"/>
                  <a:pt x="1745" y="243"/>
                </a:cubicBezTo>
                <a:cubicBezTo>
                  <a:pt x="1789" y="243"/>
                  <a:pt x="1812" y="229"/>
                  <a:pt x="1812" y="229"/>
                </a:cubicBezTo>
                <a:cubicBezTo>
                  <a:pt x="1812" y="198"/>
                  <a:pt x="1812" y="198"/>
                  <a:pt x="1812" y="198"/>
                </a:cubicBezTo>
                <a:cubicBezTo>
                  <a:pt x="1812" y="198"/>
                  <a:pt x="1789" y="215"/>
                  <a:pt x="1750" y="215"/>
                </a:cubicBezTo>
                <a:cubicBezTo>
                  <a:pt x="1711" y="215"/>
                  <a:pt x="1665" y="193"/>
                  <a:pt x="1665" y="122"/>
                </a:cubicBezTo>
                <a:cubicBezTo>
                  <a:pt x="1665" y="52"/>
                  <a:pt x="1705" y="27"/>
                  <a:pt x="1747" y="27"/>
                </a:cubicBezTo>
                <a:cubicBezTo>
                  <a:pt x="1788" y="27"/>
                  <a:pt x="1812" y="45"/>
                  <a:pt x="1812" y="45"/>
                </a:cubicBezTo>
                <a:moveTo>
                  <a:pt x="2720" y="114"/>
                </a:moveTo>
                <a:cubicBezTo>
                  <a:pt x="2720" y="78"/>
                  <a:pt x="2720" y="78"/>
                  <a:pt x="2720" y="78"/>
                </a:cubicBezTo>
                <a:cubicBezTo>
                  <a:pt x="2720" y="78"/>
                  <a:pt x="2704" y="69"/>
                  <a:pt x="2674" y="69"/>
                </a:cubicBezTo>
                <a:cubicBezTo>
                  <a:pt x="2644" y="69"/>
                  <a:pt x="2581" y="82"/>
                  <a:pt x="2581" y="159"/>
                </a:cubicBezTo>
                <a:cubicBezTo>
                  <a:pt x="2581" y="236"/>
                  <a:pt x="2652" y="243"/>
                  <a:pt x="2672" y="243"/>
                </a:cubicBezTo>
                <a:cubicBezTo>
                  <a:pt x="2703" y="243"/>
                  <a:pt x="2719" y="233"/>
                  <a:pt x="2719" y="233"/>
                </a:cubicBezTo>
                <a:cubicBezTo>
                  <a:pt x="2719" y="200"/>
                  <a:pt x="2719" y="200"/>
                  <a:pt x="2719" y="200"/>
                </a:cubicBezTo>
                <a:cubicBezTo>
                  <a:pt x="2719" y="200"/>
                  <a:pt x="2704" y="220"/>
                  <a:pt x="2676" y="220"/>
                </a:cubicBezTo>
                <a:cubicBezTo>
                  <a:pt x="2648" y="220"/>
                  <a:pt x="2619" y="208"/>
                  <a:pt x="2619" y="157"/>
                </a:cubicBezTo>
                <a:cubicBezTo>
                  <a:pt x="2619" y="106"/>
                  <a:pt x="2644" y="93"/>
                  <a:pt x="2674" y="93"/>
                </a:cubicBezTo>
                <a:cubicBezTo>
                  <a:pt x="2703" y="93"/>
                  <a:pt x="2720" y="114"/>
                  <a:pt x="2720" y="114"/>
                </a:cubicBezTo>
                <a:moveTo>
                  <a:pt x="1423" y="4"/>
                </a:moveTo>
                <a:cubicBezTo>
                  <a:pt x="1386" y="4"/>
                  <a:pt x="1386" y="4"/>
                  <a:pt x="1386" y="4"/>
                </a:cubicBezTo>
                <a:cubicBezTo>
                  <a:pt x="1386" y="240"/>
                  <a:pt x="1386" y="240"/>
                  <a:pt x="1386" y="240"/>
                </a:cubicBezTo>
                <a:cubicBezTo>
                  <a:pt x="1423" y="240"/>
                  <a:pt x="1423" y="240"/>
                  <a:pt x="1423" y="240"/>
                </a:cubicBezTo>
                <a:lnTo>
                  <a:pt x="1423" y="4"/>
                </a:lnTo>
                <a:close/>
                <a:moveTo>
                  <a:pt x="2381" y="4"/>
                </a:moveTo>
                <a:cubicBezTo>
                  <a:pt x="2345" y="4"/>
                  <a:pt x="2345" y="4"/>
                  <a:pt x="2345" y="4"/>
                </a:cubicBezTo>
                <a:cubicBezTo>
                  <a:pt x="2345" y="240"/>
                  <a:pt x="2345" y="240"/>
                  <a:pt x="2345" y="240"/>
                </a:cubicBezTo>
                <a:cubicBezTo>
                  <a:pt x="2381" y="240"/>
                  <a:pt x="2381" y="240"/>
                  <a:pt x="2381" y="240"/>
                </a:cubicBezTo>
                <a:lnTo>
                  <a:pt x="2381" y="4"/>
                </a:lnTo>
                <a:close/>
                <a:moveTo>
                  <a:pt x="1528" y="70"/>
                </a:moveTo>
                <a:cubicBezTo>
                  <a:pt x="1612" y="70"/>
                  <a:pt x="1604" y="159"/>
                  <a:pt x="1604" y="159"/>
                </a:cubicBezTo>
                <a:cubicBezTo>
                  <a:pt x="1483" y="159"/>
                  <a:pt x="1483" y="159"/>
                  <a:pt x="1483" y="159"/>
                </a:cubicBezTo>
                <a:cubicBezTo>
                  <a:pt x="1483" y="159"/>
                  <a:pt x="1483" y="219"/>
                  <a:pt x="1534" y="219"/>
                </a:cubicBezTo>
                <a:cubicBezTo>
                  <a:pt x="1581" y="219"/>
                  <a:pt x="1583" y="202"/>
                  <a:pt x="1583" y="199"/>
                </a:cubicBezTo>
                <a:cubicBezTo>
                  <a:pt x="1583" y="230"/>
                  <a:pt x="1583" y="230"/>
                  <a:pt x="1583" y="230"/>
                </a:cubicBezTo>
                <a:cubicBezTo>
                  <a:pt x="1583" y="230"/>
                  <a:pt x="1573" y="244"/>
                  <a:pt x="1534" y="244"/>
                </a:cubicBezTo>
                <a:cubicBezTo>
                  <a:pt x="1495" y="244"/>
                  <a:pt x="1445" y="224"/>
                  <a:pt x="1445" y="158"/>
                </a:cubicBezTo>
                <a:cubicBezTo>
                  <a:pt x="1445" y="92"/>
                  <a:pt x="1490" y="70"/>
                  <a:pt x="1528" y="70"/>
                </a:cubicBezTo>
                <a:moveTo>
                  <a:pt x="1565" y="134"/>
                </a:moveTo>
                <a:cubicBezTo>
                  <a:pt x="1565" y="134"/>
                  <a:pt x="1562" y="93"/>
                  <a:pt x="1527" y="93"/>
                </a:cubicBezTo>
                <a:cubicBezTo>
                  <a:pt x="1492" y="93"/>
                  <a:pt x="1488" y="134"/>
                  <a:pt x="1488" y="134"/>
                </a:cubicBezTo>
                <a:lnTo>
                  <a:pt x="1565" y="134"/>
                </a:lnTo>
                <a:close/>
                <a:moveTo>
                  <a:pt x="2800" y="221"/>
                </a:moveTo>
                <a:cubicBezTo>
                  <a:pt x="2800" y="209"/>
                  <a:pt x="2790" y="198"/>
                  <a:pt x="2777" y="198"/>
                </a:cubicBezTo>
                <a:cubicBezTo>
                  <a:pt x="2765" y="198"/>
                  <a:pt x="2755" y="209"/>
                  <a:pt x="2755" y="221"/>
                </a:cubicBezTo>
                <a:cubicBezTo>
                  <a:pt x="2755" y="234"/>
                  <a:pt x="2765" y="244"/>
                  <a:pt x="2777" y="244"/>
                </a:cubicBezTo>
                <a:cubicBezTo>
                  <a:pt x="2790" y="244"/>
                  <a:pt x="2800" y="234"/>
                  <a:pt x="2800" y="221"/>
                </a:cubicBezTo>
                <a:moveTo>
                  <a:pt x="2103" y="112"/>
                </a:moveTo>
                <a:cubicBezTo>
                  <a:pt x="2103" y="78"/>
                  <a:pt x="2103" y="78"/>
                  <a:pt x="2103" y="78"/>
                </a:cubicBezTo>
                <a:cubicBezTo>
                  <a:pt x="2103" y="78"/>
                  <a:pt x="2093" y="70"/>
                  <a:pt x="2062" y="70"/>
                </a:cubicBezTo>
                <a:cubicBezTo>
                  <a:pt x="2032" y="70"/>
                  <a:pt x="1997" y="82"/>
                  <a:pt x="1997" y="116"/>
                </a:cubicBezTo>
                <a:cubicBezTo>
                  <a:pt x="1997" y="171"/>
                  <a:pt x="2076" y="169"/>
                  <a:pt x="2076" y="195"/>
                </a:cubicBezTo>
                <a:cubicBezTo>
                  <a:pt x="2076" y="214"/>
                  <a:pt x="2055" y="214"/>
                  <a:pt x="2045" y="214"/>
                </a:cubicBezTo>
                <a:cubicBezTo>
                  <a:pt x="2015" y="214"/>
                  <a:pt x="1996" y="199"/>
                  <a:pt x="1996" y="199"/>
                </a:cubicBezTo>
                <a:cubicBezTo>
                  <a:pt x="1996" y="234"/>
                  <a:pt x="1996" y="234"/>
                  <a:pt x="1996" y="234"/>
                </a:cubicBezTo>
                <a:cubicBezTo>
                  <a:pt x="1996" y="234"/>
                  <a:pt x="2010" y="243"/>
                  <a:pt x="2045" y="243"/>
                </a:cubicBezTo>
                <a:cubicBezTo>
                  <a:pt x="2080" y="243"/>
                  <a:pt x="2112" y="225"/>
                  <a:pt x="2112" y="189"/>
                </a:cubicBezTo>
                <a:cubicBezTo>
                  <a:pt x="2112" y="136"/>
                  <a:pt x="2031" y="141"/>
                  <a:pt x="2031" y="113"/>
                </a:cubicBezTo>
                <a:cubicBezTo>
                  <a:pt x="2031" y="98"/>
                  <a:pt x="2053" y="96"/>
                  <a:pt x="2061" y="96"/>
                </a:cubicBezTo>
                <a:cubicBezTo>
                  <a:pt x="2087" y="96"/>
                  <a:pt x="2103" y="112"/>
                  <a:pt x="2103" y="112"/>
                </a:cubicBezTo>
                <a:moveTo>
                  <a:pt x="2148" y="96"/>
                </a:moveTo>
                <a:cubicBezTo>
                  <a:pt x="2148" y="204"/>
                  <a:pt x="2148" y="204"/>
                  <a:pt x="2148" y="204"/>
                </a:cubicBezTo>
                <a:cubicBezTo>
                  <a:pt x="2148" y="204"/>
                  <a:pt x="2143" y="243"/>
                  <a:pt x="2194" y="243"/>
                </a:cubicBezTo>
                <a:cubicBezTo>
                  <a:pt x="2209" y="243"/>
                  <a:pt x="2222" y="237"/>
                  <a:pt x="2222" y="237"/>
                </a:cubicBezTo>
                <a:cubicBezTo>
                  <a:pt x="2222" y="212"/>
                  <a:pt x="2222" y="212"/>
                  <a:pt x="2222" y="212"/>
                </a:cubicBezTo>
                <a:cubicBezTo>
                  <a:pt x="2222" y="212"/>
                  <a:pt x="2220" y="219"/>
                  <a:pt x="2202" y="219"/>
                </a:cubicBezTo>
                <a:cubicBezTo>
                  <a:pt x="2185" y="219"/>
                  <a:pt x="2185" y="201"/>
                  <a:pt x="2185" y="201"/>
                </a:cubicBezTo>
                <a:cubicBezTo>
                  <a:pt x="2185" y="96"/>
                  <a:pt x="2185" y="96"/>
                  <a:pt x="2185" y="96"/>
                </a:cubicBezTo>
                <a:cubicBezTo>
                  <a:pt x="2219" y="96"/>
                  <a:pt x="2219" y="96"/>
                  <a:pt x="2219" y="96"/>
                </a:cubicBezTo>
                <a:cubicBezTo>
                  <a:pt x="2219" y="73"/>
                  <a:pt x="2219" y="73"/>
                  <a:pt x="2219" y="73"/>
                </a:cubicBezTo>
                <a:cubicBezTo>
                  <a:pt x="2185" y="73"/>
                  <a:pt x="2185" y="73"/>
                  <a:pt x="2185" y="73"/>
                </a:cubicBezTo>
                <a:cubicBezTo>
                  <a:pt x="2185" y="29"/>
                  <a:pt x="2185" y="29"/>
                  <a:pt x="2185" y="29"/>
                </a:cubicBezTo>
                <a:cubicBezTo>
                  <a:pt x="2148" y="29"/>
                  <a:pt x="2148" y="29"/>
                  <a:pt x="2148" y="29"/>
                </a:cubicBezTo>
                <a:cubicBezTo>
                  <a:pt x="2148" y="73"/>
                  <a:pt x="2148" y="73"/>
                  <a:pt x="2148" y="73"/>
                </a:cubicBezTo>
                <a:cubicBezTo>
                  <a:pt x="2129" y="73"/>
                  <a:pt x="2129" y="73"/>
                  <a:pt x="2129" y="73"/>
                </a:cubicBezTo>
                <a:cubicBezTo>
                  <a:pt x="2129" y="96"/>
                  <a:pt x="2129" y="96"/>
                  <a:pt x="2129" y="96"/>
                </a:cubicBezTo>
                <a:lnTo>
                  <a:pt x="2148" y="9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19958849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見出し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olidFill>
              </a:defRPr>
            </a:lvl1pPr>
          </a:lstStyle>
          <a:p>
            <a:r>
              <a:rPr kumimoji="1" lang="ja-JP" altLang="en-US" dirty="0"/>
              <a:t>マスター タイトルの書式設定</a:t>
            </a:r>
          </a:p>
        </p:txBody>
      </p:sp>
      <p:sp>
        <p:nvSpPr>
          <p:cNvPr id="6" name="コンテンツ プレースホルダー 5"/>
          <p:cNvSpPr>
            <a:spLocks noGrp="1"/>
          </p:cNvSpPr>
          <p:nvPr>
            <p:ph sz="quarter" idx="12"/>
          </p:nvPr>
        </p:nvSpPr>
        <p:spPr>
          <a:xfrm>
            <a:off x="575734" y="1052513"/>
            <a:ext cx="11040533" cy="5182687"/>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5" name="直線コネクタ 4"/>
          <p:cNvCxnSpPr/>
          <p:nvPr userDrawn="1"/>
        </p:nvCxnSpPr>
        <p:spPr>
          <a:xfrm>
            <a:off x="0" y="730250"/>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310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タイトル スライド(偶数)">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37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34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9" name="正方形/長方形 28"/>
          <p:cNvSpPr/>
          <p:nvPr userDrawn="1"/>
        </p:nvSpPr>
        <p:spPr>
          <a:xfrm>
            <a:off x="0" y="6102000"/>
            <a:ext cx="12192000" cy="756000"/>
          </a:xfrm>
          <a:prstGeom prst="rect">
            <a:avLst/>
          </a:prstGeom>
          <a:solidFill>
            <a:schemeClr val="tx1"/>
          </a:solidFill>
          <a:ln>
            <a:no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 name="正方形/長方形 12"/>
          <p:cNvSpPr/>
          <p:nvPr userDrawn="1"/>
        </p:nvSpPr>
        <p:spPr>
          <a:xfrm>
            <a:off x="0" y="0"/>
            <a:ext cx="12192000" cy="144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cxnSp>
        <p:nvCxnSpPr>
          <p:cNvPr id="23" name="直線コネクタ 22"/>
          <p:cNvCxnSpPr/>
          <p:nvPr userDrawn="1"/>
        </p:nvCxnSpPr>
        <p:spPr>
          <a:xfrm>
            <a:off x="0" y="701786"/>
            <a:ext cx="12192000" cy="0"/>
          </a:xfrm>
          <a:prstGeom prst="line">
            <a:avLst/>
          </a:prstGeom>
          <a:ln w="7200">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userDrawn="1"/>
        </p:nvGrpSpPr>
        <p:grpSpPr>
          <a:xfrm>
            <a:off x="0" y="5472000"/>
            <a:ext cx="12192000" cy="648000"/>
            <a:chOff x="0" y="5472000"/>
            <a:chExt cx="9144000" cy="648000"/>
          </a:xfrm>
        </p:grpSpPr>
        <p:sp>
          <p:nvSpPr>
            <p:cNvPr id="30" name="正方形/長方形 29"/>
            <p:cNvSpPr/>
            <p:nvPr userDrawn="1"/>
          </p:nvSpPr>
          <p:spPr>
            <a:xfrm>
              <a:off x="0" y="5472000"/>
              <a:ext cx="9144000" cy="648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nvGrpSpPr>
            <p:cNvPr id="9" name="グループ化 8"/>
            <p:cNvGrpSpPr/>
            <p:nvPr userDrawn="1"/>
          </p:nvGrpSpPr>
          <p:grpSpPr>
            <a:xfrm>
              <a:off x="0" y="5472000"/>
              <a:ext cx="9144000" cy="648000"/>
              <a:chOff x="9" y="4176000"/>
              <a:chExt cx="13984955" cy="648000"/>
            </a:xfrm>
          </p:grpSpPr>
          <p:sp>
            <p:nvSpPr>
              <p:cNvPr id="28" name="正方形/長方形 27"/>
              <p:cNvSpPr/>
              <p:nvPr userDrawn="1"/>
            </p:nvSpPr>
            <p:spPr>
              <a:xfrm>
                <a:off x="9"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1" name="正方形/長方形 30"/>
              <p:cNvSpPr/>
              <p:nvPr userDrawn="1"/>
            </p:nvSpPr>
            <p:spPr>
              <a:xfrm>
                <a:off x="9"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3" name="正方形/長方形 32"/>
              <p:cNvSpPr/>
              <p:nvPr userDrawn="1"/>
            </p:nvSpPr>
            <p:spPr>
              <a:xfrm>
                <a:off x="268950"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4" name="正方形/長方形 33"/>
              <p:cNvSpPr/>
              <p:nvPr userDrawn="1"/>
            </p:nvSpPr>
            <p:spPr>
              <a:xfrm>
                <a:off x="268950"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6" name="正方形/長方形 35"/>
              <p:cNvSpPr/>
              <p:nvPr userDrawn="1"/>
            </p:nvSpPr>
            <p:spPr>
              <a:xfrm>
                <a:off x="537892"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7" name="正方形/長方形 36"/>
              <p:cNvSpPr/>
              <p:nvPr userDrawn="1"/>
            </p:nvSpPr>
            <p:spPr>
              <a:xfrm>
                <a:off x="537892"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8" name="正方形/長方形 37"/>
              <p:cNvSpPr/>
              <p:nvPr userDrawn="1"/>
            </p:nvSpPr>
            <p:spPr>
              <a:xfrm>
                <a:off x="806834"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39" name="正方形/長方形 38"/>
              <p:cNvSpPr/>
              <p:nvPr userDrawn="1"/>
            </p:nvSpPr>
            <p:spPr>
              <a:xfrm>
                <a:off x="806834"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1" name="正方形/長方形 40"/>
              <p:cNvSpPr/>
              <p:nvPr userDrawn="1"/>
            </p:nvSpPr>
            <p:spPr>
              <a:xfrm>
                <a:off x="1075775"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2" name="正方形/長方形 41"/>
              <p:cNvSpPr/>
              <p:nvPr userDrawn="1"/>
            </p:nvSpPr>
            <p:spPr>
              <a:xfrm>
                <a:off x="1075775"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3" name="正方形/長方形 42"/>
              <p:cNvSpPr/>
              <p:nvPr userDrawn="1"/>
            </p:nvSpPr>
            <p:spPr>
              <a:xfrm>
                <a:off x="1344717"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4" name="正方形/長方形 43"/>
              <p:cNvSpPr/>
              <p:nvPr userDrawn="1"/>
            </p:nvSpPr>
            <p:spPr>
              <a:xfrm>
                <a:off x="134471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5" name="正方形/長方形 44"/>
              <p:cNvSpPr/>
              <p:nvPr userDrawn="1"/>
            </p:nvSpPr>
            <p:spPr>
              <a:xfrm>
                <a:off x="1613658"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6" name="正方形/長方形 45"/>
              <p:cNvSpPr/>
              <p:nvPr userDrawn="1"/>
            </p:nvSpPr>
            <p:spPr>
              <a:xfrm>
                <a:off x="1613658"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7" name="正方形/長方形 46"/>
              <p:cNvSpPr/>
              <p:nvPr userDrawn="1"/>
            </p:nvSpPr>
            <p:spPr>
              <a:xfrm>
                <a:off x="1882600"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8" name="正方形/長方形 47"/>
              <p:cNvSpPr/>
              <p:nvPr userDrawn="1"/>
            </p:nvSpPr>
            <p:spPr>
              <a:xfrm>
                <a:off x="1882600"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49" name="正方形/長方形 48"/>
              <p:cNvSpPr/>
              <p:nvPr userDrawn="1"/>
            </p:nvSpPr>
            <p:spPr>
              <a:xfrm>
                <a:off x="2151541"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0" name="正方形/長方形 49"/>
              <p:cNvSpPr/>
              <p:nvPr userDrawn="1"/>
            </p:nvSpPr>
            <p:spPr>
              <a:xfrm>
                <a:off x="2151541"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1" name="正方形/長方形 50"/>
              <p:cNvSpPr/>
              <p:nvPr userDrawn="1"/>
            </p:nvSpPr>
            <p:spPr>
              <a:xfrm>
                <a:off x="2420483"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2" name="正方形/長方形 51"/>
              <p:cNvSpPr/>
              <p:nvPr userDrawn="1"/>
            </p:nvSpPr>
            <p:spPr>
              <a:xfrm>
                <a:off x="2420483"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3" name="正方形/長方形 52"/>
              <p:cNvSpPr/>
              <p:nvPr userDrawn="1"/>
            </p:nvSpPr>
            <p:spPr>
              <a:xfrm>
                <a:off x="2689425"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4" name="正方形/長方形 53"/>
              <p:cNvSpPr/>
              <p:nvPr userDrawn="1"/>
            </p:nvSpPr>
            <p:spPr>
              <a:xfrm>
                <a:off x="2689425"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5" name="正方形/長方形 54"/>
              <p:cNvSpPr/>
              <p:nvPr userDrawn="1"/>
            </p:nvSpPr>
            <p:spPr>
              <a:xfrm>
                <a:off x="2958366"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6" name="正方形/長方形 55"/>
              <p:cNvSpPr/>
              <p:nvPr userDrawn="1"/>
            </p:nvSpPr>
            <p:spPr>
              <a:xfrm>
                <a:off x="2958366"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7" name="正方形/長方形 56"/>
              <p:cNvSpPr/>
              <p:nvPr userDrawn="1"/>
            </p:nvSpPr>
            <p:spPr>
              <a:xfrm>
                <a:off x="3227307"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8" name="正方形/長方形 57"/>
              <p:cNvSpPr/>
              <p:nvPr userDrawn="1"/>
            </p:nvSpPr>
            <p:spPr>
              <a:xfrm>
                <a:off x="322730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59" name="正方形/長方形 58"/>
              <p:cNvSpPr/>
              <p:nvPr userDrawn="1"/>
            </p:nvSpPr>
            <p:spPr>
              <a:xfrm>
                <a:off x="3496249"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0" name="正方形/長方形 59"/>
              <p:cNvSpPr/>
              <p:nvPr userDrawn="1"/>
            </p:nvSpPr>
            <p:spPr>
              <a:xfrm>
                <a:off x="3496249"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1" name="正方形/長方形 60"/>
              <p:cNvSpPr/>
              <p:nvPr userDrawn="1"/>
            </p:nvSpPr>
            <p:spPr>
              <a:xfrm>
                <a:off x="3765190"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2" name="正方形/長方形 61"/>
              <p:cNvSpPr/>
              <p:nvPr userDrawn="1"/>
            </p:nvSpPr>
            <p:spPr>
              <a:xfrm>
                <a:off x="3765190"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3" name="正方形/長方形 62"/>
              <p:cNvSpPr/>
              <p:nvPr userDrawn="1"/>
            </p:nvSpPr>
            <p:spPr>
              <a:xfrm>
                <a:off x="4034132"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4" name="正方形/長方形 63"/>
              <p:cNvSpPr/>
              <p:nvPr userDrawn="1"/>
            </p:nvSpPr>
            <p:spPr>
              <a:xfrm>
                <a:off x="4034132"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5" name="正方形/長方形 64"/>
              <p:cNvSpPr/>
              <p:nvPr userDrawn="1"/>
            </p:nvSpPr>
            <p:spPr>
              <a:xfrm>
                <a:off x="430307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6" name="正方形/長方形 65"/>
              <p:cNvSpPr/>
              <p:nvPr userDrawn="1"/>
            </p:nvSpPr>
            <p:spPr>
              <a:xfrm>
                <a:off x="4303074"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7" name="正方形/長方形 66"/>
              <p:cNvSpPr/>
              <p:nvPr userDrawn="1"/>
            </p:nvSpPr>
            <p:spPr>
              <a:xfrm>
                <a:off x="4572015"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8" name="正方形/長方形 67"/>
              <p:cNvSpPr/>
              <p:nvPr userDrawn="1"/>
            </p:nvSpPr>
            <p:spPr>
              <a:xfrm>
                <a:off x="4572015"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69" name="正方形/長方形 68"/>
              <p:cNvSpPr/>
              <p:nvPr userDrawn="1"/>
            </p:nvSpPr>
            <p:spPr>
              <a:xfrm>
                <a:off x="484095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0" name="正方形/長方形 69"/>
              <p:cNvSpPr/>
              <p:nvPr userDrawn="1"/>
            </p:nvSpPr>
            <p:spPr>
              <a:xfrm>
                <a:off x="4840957"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1" name="正方形/長方形 70"/>
              <p:cNvSpPr/>
              <p:nvPr userDrawn="1"/>
            </p:nvSpPr>
            <p:spPr>
              <a:xfrm>
                <a:off x="5109898"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2" name="正方形/長方形 71"/>
              <p:cNvSpPr/>
              <p:nvPr userDrawn="1"/>
            </p:nvSpPr>
            <p:spPr>
              <a:xfrm>
                <a:off x="5109898"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3" name="正方形/長方形 72"/>
              <p:cNvSpPr/>
              <p:nvPr userDrawn="1"/>
            </p:nvSpPr>
            <p:spPr>
              <a:xfrm>
                <a:off x="5378840"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4" name="正方形/長方形 73"/>
              <p:cNvSpPr/>
              <p:nvPr userDrawn="1"/>
            </p:nvSpPr>
            <p:spPr>
              <a:xfrm>
                <a:off x="5378840"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5" name="正方形/長方形 74"/>
              <p:cNvSpPr/>
              <p:nvPr userDrawn="1"/>
            </p:nvSpPr>
            <p:spPr>
              <a:xfrm>
                <a:off x="5647782"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6" name="正方形/長方形 75"/>
              <p:cNvSpPr/>
              <p:nvPr userDrawn="1"/>
            </p:nvSpPr>
            <p:spPr>
              <a:xfrm>
                <a:off x="5647782"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7" name="正方形/長方形 76"/>
              <p:cNvSpPr/>
              <p:nvPr userDrawn="1"/>
            </p:nvSpPr>
            <p:spPr>
              <a:xfrm>
                <a:off x="5916723"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8" name="正方形/長方形 77"/>
              <p:cNvSpPr/>
              <p:nvPr userDrawn="1"/>
            </p:nvSpPr>
            <p:spPr>
              <a:xfrm>
                <a:off x="5916723"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79" name="正方形/長方形 78"/>
              <p:cNvSpPr/>
              <p:nvPr userDrawn="1"/>
            </p:nvSpPr>
            <p:spPr>
              <a:xfrm>
                <a:off x="6185664"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0" name="正方形/長方形 79"/>
              <p:cNvSpPr/>
              <p:nvPr userDrawn="1"/>
            </p:nvSpPr>
            <p:spPr>
              <a:xfrm>
                <a:off x="6185664"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1" name="正方形/長方形 80"/>
              <p:cNvSpPr/>
              <p:nvPr userDrawn="1"/>
            </p:nvSpPr>
            <p:spPr>
              <a:xfrm>
                <a:off x="6454606"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2" name="正方形/長方形 81"/>
              <p:cNvSpPr/>
              <p:nvPr userDrawn="1"/>
            </p:nvSpPr>
            <p:spPr>
              <a:xfrm>
                <a:off x="645460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3" name="正方形/長方形 82"/>
              <p:cNvSpPr/>
              <p:nvPr userDrawn="1"/>
            </p:nvSpPr>
            <p:spPr>
              <a:xfrm>
                <a:off x="672354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4" name="正方形/長方形 83"/>
              <p:cNvSpPr/>
              <p:nvPr userDrawn="1"/>
            </p:nvSpPr>
            <p:spPr>
              <a:xfrm>
                <a:off x="6723547"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5" name="正方形/長方形 84"/>
              <p:cNvSpPr/>
              <p:nvPr userDrawn="1"/>
            </p:nvSpPr>
            <p:spPr>
              <a:xfrm>
                <a:off x="6992489"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6" name="正方形/長方形 85"/>
              <p:cNvSpPr/>
              <p:nvPr userDrawn="1"/>
            </p:nvSpPr>
            <p:spPr>
              <a:xfrm>
                <a:off x="6992489"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7" name="正方形/長方形 86"/>
              <p:cNvSpPr/>
              <p:nvPr userDrawn="1"/>
            </p:nvSpPr>
            <p:spPr>
              <a:xfrm>
                <a:off x="726143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8" name="正方形/長方形 87"/>
              <p:cNvSpPr/>
              <p:nvPr userDrawn="1"/>
            </p:nvSpPr>
            <p:spPr>
              <a:xfrm>
                <a:off x="7261431"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89" name="正方形/長方形 88"/>
              <p:cNvSpPr/>
              <p:nvPr userDrawn="1"/>
            </p:nvSpPr>
            <p:spPr>
              <a:xfrm>
                <a:off x="7530372"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0" name="正方形/長方形 89"/>
              <p:cNvSpPr/>
              <p:nvPr userDrawn="1"/>
            </p:nvSpPr>
            <p:spPr>
              <a:xfrm>
                <a:off x="7530372"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1" name="正方形/長方形 90"/>
              <p:cNvSpPr/>
              <p:nvPr userDrawn="1"/>
            </p:nvSpPr>
            <p:spPr>
              <a:xfrm>
                <a:off x="779931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2" name="正方形/長方形 91"/>
              <p:cNvSpPr/>
              <p:nvPr userDrawn="1"/>
            </p:nvSpPr>
            <p:spPr>
              <a:xfrm>
                <a:off x="7799314"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3" name="正方形/長方形 92"/>
              <p:cNvSpPr/>
              <p:nvPr userDrawn="1"/>
            </p:nvSpPr>
            <p:spPr>
              <a:xfrm>
                <a:off x="8068255"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4" name="正方形/長方形 93"/>
              <p:cNvSpPr/>
              <p:nvPr userDrawn="1"/>
            </p:nvSpPr>
            <p:spPr>
              <a:xfrm>
                <a:off x="8068255"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5" name="正方形/長方形 94"/>
              <p:cNvSpPr/>
              <p:nvPr userDrawn="1"/>
            </p:nvSpPr>
            <p:spPr>
              <a:xfrm>
                <a:off x="8337196"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6" name="正方形/長方形 95"/>
              <p:cNvSpPr/>
              <p:nvPr userDrawn="1"/>
            </p:nvSpPr>
            <p:spPr>
              <a:xfrm>
                <a:off x="8337197"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7" name="正方形/長方形 96"/>
              <p:cNvSpPr/>
              <p:nvPr userDrawn="1"/>
            </p:nvSpPr>
            <p:spPr>
              <a:xfrm>
                <a:off x="8606140"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8" name="正方形/長方形 97"/>
              <p:cNvSpPr/>
              <p:nvPr userDrawn="1"/>
            </p:nvSpPr>
            <p:spPr>
              <a:xfrm>
                <a:off x="8606140"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99" name="正方形/長方形 98"/>
              <p:cNvSpPr/>
              <p:nvPr userDrawn="1"/>
            </p:nvSpPr>
            <p:spPr>
              <a:xfrm>
                <a:off x="8875081"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0" name="正方形/長方形 99"/>
              <p:cNvSpPr/>
              <p:nvPr userDrawn="1"/>
            </p:nvSpPr>
            <p:spPr>
              <a:xfrm>
                <a:off x="8875081"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1" name="正方形/長方形 100"/>
              <p:cNvSpPr/>
              <p:nvPr userDrawn="1"/>
            </p:nvSpPr>
            <p:spPr>
              <a:xfrm>
                <a:off x="9144022"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2" name="正方形/長方形 101"/>
              <p:cNvSpPr/>
              <p:nvPr userDrawn="1"/>
            </p:nvSpPr>
            <p:spPr>
              <a:xfrm>
                <a:off x="9144023"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3" name="正方形/長方形 102"/>
              <p:cNvSpPr/>
              <p:nvPr userDrawn="1"/>
            </p:nvSpPr>
            <p:spPr>
              <a:xfrm>
                <a:off x="9412965"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4" name="正方形/長方形 103"/>
              <p:cNvSpPr/>
              <p:nvPr userDrawn="1"/>
            </p:nvSpPr>
            <p:spPr>
              <a:xfrm>
                <a:off x="941296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5" name="正方形/長方形 104"/>
              <p:cNvSpPr/>
              <p:nvPr userDrawn="1"/>
            </p:nvSpPr>
            <p:spPr>
              <a:xfrm>
                <a:off x="9681907"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6" name="正方形/長方形 105"/>
              <p:cNvSpPr/>
              <p:nvPr userDrawn="1"/>
            </p:nvSpPr>
            <p:spPr>
              <a:xfrm>
                <a:off x="9681908"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7" name="正方形/長方形 106"/>
              <p:cNvSpPr/>
              <p:nvPr userDrawn="1"/>
            </p:nvSpPr>
            <p:spPr>
              <a:xfrm>
                <a:off x="9950850"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8" name="正方形/長方形 107"/>
              <p:cNvSpPr/>
              <p:nvPr userDrawn="1"/>
            </p:nvSpPr>
            <p:spPr>
              <a:xfrm>
                <a:off x="9950851"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09" name="正方形/長方形 108"/>
              <p:cNvSpPr/>
              <p:nvPr userDrawn="1"/>
            </p:nvSpPr>
            <p:spPr>
              <a:xfrm>
                <a:off x="10219793"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0" name="正方形/長方形 109"/>
              <p:cNvSpPr/>
              <p:nvPr userDrawn="1"/>
            </p:nvSpPr>
            <p:spPr>
              <a:xfrm>
                <a:off x="10219793"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1" name="正方形/長方形 110"/>
              <p:cNvSpPr/>
              <p:nvPr userDrawn="1"/>
            </p:nvSpPr>
            <p:spPr>
              <a:xfrm>
                <a:off x="10488734"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2" name="正方形/長方形 111"/>
              <p:cNvSpPr/>
              <p:nvPr userDrawn="1"/>
            </p:nvSpPr>
            <p:spPr>
              <a:xfrm>
                <a:off x="10488732"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3" name="正方形/長方形 112"/>
              <p:cNvSpPr/>
              <p:nvPr userDrawn="1"/>
            </p:nvSpPr>
            <p:spPr>
              <a:xfrm>
                <a:off x="10757676"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4" name="正方形/長方形 113"/>
              <p:cNvSpPr/>
              <p:nvPr userDrawn="1"/>
            </p:nvSpPr>
            <p:spPr>
              <a:xfrm>
                <a:off x="10757677"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5" name="正方形/長方形 114"/>
              <p:cNvSpPr/>
              <p:nvPr userDrawn="1"/>
            </p:nvSpPr>
            <p:spPr>
              <a:xfrm>
                <a:off x="11026618"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6" name="正方形/長方形 115"/>
              <p:cNvSpPr/>
              <p:nvPr userDrawn="1"/>
            </p:nvSpPr>
            <p:spPr>
              <a:xfrm>
                <a:off x="11026618"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7" name="正方形/長方形 116"/>
              <p:cNvSpPr/>
              <p:nvPr userDrawn="1"/>
            </p:nvSpPr>
            <p:spPr>
              <a:xfrm>
                <a:off x="11295559"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8" name="正方形/長方形 117"/>
              <p:cNvSpPr/>
              <p:nvPr userDrawn="1"/>
            </p:nvSpPr>
            <p:spPr>
              <a:xfrm>
                <a:off x="11295557"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19" name="正方形/長方形 118"/>
              <p:cNvSpPr/>
              <p:nvPr userDrawn="1"/>
            </p:nvSpPr>
            <p:spPr>
              <a:xfrm>
                <a:off x="1156450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0" name="正方形/長方形 119"/>
              <p:cNvSpPr/>
              <p:nvPr userDrawn="1"/>
            </p:nvSpPr>
            <p:spPr>
              <a:xfrm>
                <a:off x="11564503"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1" name="正方形/長方形 120"/>
              <p:cNvSpPr/>
              <p:nvPr userDrawn="1"/>
            </p:nvSpPr>
            <p:spPr>
              <a:xfrm>
                <a:off x="11833445"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2" name="正方形/長方形 121"/>
              <p:cNvSpPr/>
              <p:nvPr userDrawn="1"/>
            </p:nvSpPr>
            <p:spPr>
              <a:xfrm>
                <a:off x="11833445"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3" name="正方形/長方形 122"/>
              <p:cNvSpPr/>
              <p:nvPr userDrawn="1"/>
            </p:nvSpPr>
            <p:spPr>
              <a:xfrm>
                <a:off x="12102386"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4" name="正方形/長方形 123"/>
              <p:cNvSpPr/>
              <p:nvPr userDrawn="1"/>
            </p:nvSpPr>
            <p:spPr>
              <a:xfrm>
                <a:off x="12102384"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5" name="正方形/長方形 124"/>
              <p:cNvSpPr/>
              <p:nvPr userDrawn="1"/>
            </p:nvSpPr>
            <p:spPr>
              <a:xfrm>
                <a:off x="12371329"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6" name="正方形/長方形 125"/>
              <p:cNvSpPr/>
              <p:nvPr userDrawn="1"/>
            </p:nvSpPr>
            <p:spPr>
              <a:xfrm>
                <a:off x="12371331"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7" name="正方形/長方形 126"/>
              <p:cNvSpPr/>
              <p:nvPr userDrawn="1"/>
            </p:nvSpPr>
            <p:spPr>
              <a:xfrm>
                <a:off x="12640272" y="4176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8" name="正方形/長方形 127"/>
              <p:cNvSpPr/>
              <p:nvPr userDrawn="1"/>
            </p:nvSpPr>
            <p:spPr>
              <a:xfrm>
                <a:off x="12640271"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29" name="正方形/長方形 128"/>
              <p:cNvSpPr/>
              <p:nvPr userDrawn="1"/>
            </p:nvSpPr>
            <p:spPr>
              <a:xfrm>
                <a:off x="12909214"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0" name="正方形/長方形 129"/>
              <p:cNvSpPr/>
              <p:nvPr userDrawn="1"/>
            </p:nvSpPr>
            <p:spPr>
              <a:xfrm>
                <a:off x="12909209" y="4500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1" name="正方形/長方形 130"/>
              <p:cNvSpPr/>
              <p:nvPr userDrawn="1"/>
            </p:nvSpPr>
            <p:spPr>
              <a:xfrm>
                <a:off x="13178151" y="4176000"/>
                <a:ext cx="268941" cy="324000"/>
              </a:xfrm>
              <a:prstGeom prst="rect">
                <a:avLst/>
              </a:prstGeom>
              <a:solidFill>
                <a:schemeClr val="accent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2" name="正方形/長方形 131"/>
              <p:cNvSpPr/>
              <p:nvPr userDrawn="1"/>
            </p:nvSpPr>
            <p:spPr>
              <a:xfrm>
                <a:off x="13178146" y="4500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3" name="正方形/長方形 132"/>
              <p:cNvSpPr/>
              <p:nvPr userDrawn="1"/>
            </p:nvSpPr>
            <p:spPr>
              <a:xfrm>
                <a:off x="13447089" y="4176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4" name="正方形/長方形 133"/>
              <p:cNvSpPr/>
              <p:nvPr userDrawn="1"/>
            </p:nvSpPr>
            <p:spPr>
              <a:xfrm>
                <a:off x="13447084" y="4500000"/>
                <a:ext cx="268941" cy="324000"/>
              </a:xfrm>
              <a:prstGeom prst="rect">
                <a:avLst/>
              </a:prstGeom>
              <a:solidFill>
                <a:schemeClr val="accent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5" name="正方形/長方形 134"/>
              <p:cNvSpPr/>
              <p:nvPr userDrawn="1"/>
            </p:nvSpPr>
            <p:spPr>
              <a:xfrm>
                <a:off x="13716023" y="4176000"/>
                <a:ext cx="268941" cy="32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136" name="正方形/長方形 135"/>
              <p:cNvSpPr/>
              <p:nvPr userDrawn="1"/>
            </p:nvSpPr>
            <p:spPr>
              <a:xfrm>
                <a:off x="13716000" y="4500000"/>
                <a:ext cx="268941" cy="324000"/>
              </a:xfrm>
              <a:prstGeom prst="rect">
                <a:avLst/>
              </a:prstGeom>
              <a:solidFill>
                <a:schemeClr val="accent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grpSp>
      </p:grpSp>
      <p:sp>
        <p:nvSpPr>
          <p:cNvPr id="137" name="タイトル 1"/>
          <p:cNvSpPr>
            <a:spLocks noGrp="1"/>
          </p:cNvSpPr>
          <p:nvPr>
            <p:ph type="ctrTitle" hasCustomPrompt="1"/>
          </p:nvPr>
        </p:nvSpPr>
        <p:spPr>
          <a:xfrm>
            <a:off x="0" y="2916000"/>
            <a:ext cx="12192000" cy="612000"/>
          </a:xfrm>
        </p:spPr>
        <p:txBody>
          <a:bodyPr lIns="0"/>
          <a:lstStyle>
            <a:lvl1pPr algn="ctr">
              <a:defRPr spc="100" baseline="0">
                <a:solidFill>
                  <a:schemeClr val="tx1">
                    <a:lumMod val="75000"/>
                  </a:schemeClr>
                </a:solidFill>
              </a:defRPr>
            </a:lvl1pPr>
          </a:lstStyle>
          <a:p>
            <a:r>
              <a:rPr lang="ja-JP" altLang="en-US" sz="4800" dirty="0">
                <a:latin typeface="+mj-ea"/>
              </a:rPr>
              <a:t>タイトル</a:t>
            </a:r>
            <a:endParaRPr kumimoji="1" lang="ja-JP" altLang="en-US" sz="4800" dirty="0">
              <a:latin typeface="+mj-ea"/>
            </a:endParaRPr>
          </a:p>
        </p:txBody>
      </p:sp>
      <p:sp>
        <p:nvSpPr>
          <p:cNvPr id="138" name="サブタイトル 2"/>
          <p:cNvSpPr>
            <a:spLocks noGrp="1"/>
          </p:cNvSpPr>
          <p:nvPr>
            <p:ph type="subTitle" idx="1" hasCustomPrompt="1"/>
          </p:nvPr>
        </p:nvSpPr>
        <p:spPr>
          <a:xfrm>
            <a:off x="0" y="2476501"/>
            <a:ext cx="12192000" cy="439499"/>
          </a:xfrm>
          <a:prstGeom prst="rect">
            <a:avLst/>
          </a:prstGeom>
        </p:spPr>
        <p:txBody>
          <a:bodyPr anchor="ctr" anchorCtr="0"/>
          <a:lstStyle>
            <a:lvl1pPr marL="0" indent="0" algn="ctr">
              <a:buNone/>
              <a:defRPr spc="100" baseline="0"/>
            </a:lvl1pPr>
          </a:lstStyle>
          <a:p>
            <a:r>
              <a:rPr kumimoji="1" lang="ja-JP" altLang="en-US" sz="2400" dirty="0"/>
              <a:t>サブタイトル</a:t>
            </a:r>
          </a:p>
        </p:txBody>
      </p:sp>
      <p:sp>
        <p:nvSpPr>
          <p:cNvPr id="139" name="サブタイトル 2"/>
          <p:cNvSpPr txBox="1">
            <a:spLocks/>
          </p:cNvSpPr>
          <p:nvPr userDrawn="1"/>
        </p:nvSpPr>
        <p:spPr>
          <a:xfrm>
            <a:off x="194734" y="333400"/>
            <a:ext cx="9872133" cy="252000"/>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l"/>
            <a:endParaRPr lang="ja-JP" altLang="en-US" sz="2000" b="0" spc="100" baseline="0" dirty="0"/>
          </a:p>
        </p:txBody>
      </p:sp>
      <p:sp>
        <p:nvSpPr>
          <p:cNvPr id="140" name="サブタイトル 2"/>
          <p:cNvSpPr txBox="1">
            <a:spLocks/>
          </p:cNvSpPr>
          <p:nvPr userDrawn="1"/>
        </p:nvSpPr>
        <p:spPr>
          <a:xfrm>
            <a:off x="0" y="5165750"/>
            <a:ext cx="12192000" cy="252000"/>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endParaRPr lang="ja-JP" altLang="en-US" sz="1800" b="0" dirty="0"/>
          </a:p>
        </p:txBody>
      </p:sp>
      <p:sp>
        <p:nvSpPr>
          <p:cNvPr id="141" name="テキスト ボックス 140"/>
          <p:cNvSpPr txBox="1"/>
          <p:nvPr userDrawn="1"/>
        </p:nvSpPr>
        <p:spPr>
          <a:xfrm>
            <a:off x="10512000" y="283905"/>
            <a:ext cx="1447500" cy="229055"/>
          </a:xfrm>
          <a:prstGeom prst="rect">
            <a:avLst/>
          </a:prstGeom>
          <a:solidFill>
            <a:schemeClr val="bg1"/>
          </a:solidFill>
          <a:ln w="19050">
            <a:solidFill>
              <a:schemeClr val="accent6"/>
            </a:solidFill>
          </a:ln>
        </p:spPr>
        <p:txBody>
          <a:bodyPr wrap="square" lIns="0" tIns="0" rIns="0" bIns="0" rtlCol="0" anchor="ctr" anchorCtr="0">
            <a:noAutofit/>
          </a:bodyPr>
          <a:lstStyle/>
          <a:p>
            <a:pPr algn="ctr"/>
            <a:r>
              <a:rPr kumimoji="1" lang="en-US" altLang="ja-JP" sz="900" dirty="0">
                <a:solidFill>
                  <a:schemeClr val="accent6"/>
                </a:solidFill>
                <a:latin typeface="Arial Black" panose="020B0A04020102020204" pitchFamily="34" charset="0"/>
                <a:cs typeface="Arial" panose="020B0604020202020204" pitchFamily="34" charset="0"/>
              </a:rPr>
              <a:t>CONFIDENTIAL</a:t>
            </a:r>
            <a:endParaRPr kumimoji="1" lang="ja-JP" altLang="en-US" sz="900" dirty="0">
              <a:solidFill>
                <a:schemeClr val="accent6"/>
              </a:solidFill>
              <a:latin typeface="Arial Black" panose="020B0A04020102020204" pitchFamily="34" charset="0"/>
              <a:cs typeface="Arial" panose="020B0604020202020204" pitchFamily="34" charset="0"/>
            </a:endParaRPr>
          </a:p>
        </p:txBody>
      </p:sp>
      <p:sp>
        <p:nvSpPr>
          <p:cNvPr id="143" name="Freeform 50"/>
          <p:cNvSpPr>
            <a:spLocks noChangeAspect="1" noEditPoints="1"/>
          </p:cNvSpPr>
          <p:nvPr userDrawn="1"/>
        </p:nvSpPr>
        <p:spPr bwMode="auto">
          <a:xfrm>
            <a:off x="5353800" y="6510478"/>
            <a:ext cx="1483200" cy="170332"/>
          </a:xfrm>
          <a:custGeom>
            <a:avLst/>
            <a:gdLst>
              <a:gd name="T0" fmla="*/ 111 w 2800"/>
              <a:gd name="T1" fmla="*/ 228 h 319"/>
              <a:gd name="T2" fmla="*/ 51 w 2800"/>
              <a:gd name="T3" fmla="*/ 214 h 319"/>
              <a:gd name="T4" fmla="*/ 299 w 2800"/>
              <a:gd name="T5" fmla="*/ 212 h 319"/>
              <a:gd name="T6" fmla="*/ 203 w 2800"/>
              <a:gd name="T7" fmla="*/ 243 h 319"/>
              <a:gd name="T8" fmla="*/ 248 w 2800"/>
              <a:gd name="T9" fmla="*/ 111 h 319"/>
              <a:gd name="T10" fmla="*/ 219 w 2800"/>
              <a:gd name="T11" fmla="*/ 70 h 319"/>
              <a:gd name="T12" fmla="*/ 247 w 2800"/>
              <a:gd name="T13" fmla="*/ 154 h 319"/>
              <a:gd name="T14" fmla="*/ 247 w 2800"/>
              <a:gd name="T15" fmla="*/ 154 h 319"/>
              <a:gd name="T16" fmla="*/ 619 w 2800"/>
              <a:gd name="T17" fmla="*/ 240 h 319"/>
              <a:gd name="T18" fmla="*/ 570 w 2800"/>
              <a:gd name="T19" fmla="*/ 133 h 319"/>
              <a:gd name="T20" fmla="*/ 508 w 2800"/>
              <a:gd name="T21" fmla="*/ 111 h 319"/>
              <a:gd name="T22" fmla="*/ 625 w 2800"/>
              <a:gd name="T23" fmla="*/ 208 h 319"/>
              <a:gd name="T24" fmla="*/ 556 w 2800"/>
              <a:gd name="T25" fmla="*/ 216 h 319"/>
              <a:gd name="T26" fmla="*/ 1185 w 2800"/>
              <a:gd name="T27" fmla="*/ 212 h 319"/>
              <a:gd name="T28" fmla="*/ 1089 w 2800"/>
              <a:gd name="T29" fmla="*/ 243 h 319"/>
              <a:gd name="T30" fmla="*/ 1134 w 2800"/>
              <a:gd name="T31" fmla="*/ 111 h 319"/>
              <a:gd name="T32" fmla="*/ 1105 w 2800"/>
              <a:gd name="T33" fmla="*/ 70 h 319"/>
              <a:gd name="T34" fmla="*/ 1133 w 2800"/>
              <a:gd name="T35" fmla="*/ 154 h 319"/>
              <a:gd name="T36" fmla="*/ 1133 w 2800"/>
              <a:gd name="T37" fmla="*/ 154 h 319"/>
              <a:gd name="T38" fmla="*/ 1953 w 2800"/>
              <a:gd name="T39" fmla="*/ 240 h 319"/>
              <a:gd name="T40" fmla="*/ 1904 w 2800"/>
              <a:gd name="T41" fmla="*/ 133 h 319"/>
              <a:gd name="T42" fmla="*/ 1841 w 2800"/>
              <a:gd name="T43" fmla="*/ 111 h 319"/>
              <a:gd name="T44" fmla="*/ 1958 w 2800"/>
              <a:gd name="T45" fmla="*/ 208 h 319"/>
              <a:gd name="T46" fmla="*/ 1890 w 2800"/>
              <a:gd name="T47" fmla="*/ 216 h 319"/>
              <a:gd name="T48" fmla="*/ 478 w 2800"/>
              <a:gd name="T49" fmla="*/ 156 h 319"/>
              <a:gd name="T50" fmla="*/ 317 w 2800"/>
              <a:gd name="T51" fmla="*/ 319 h 319"/>
              <a:gd name="T52" fmla="*/ 406 w 2800"/>
              <a:gd name="T53" fmla="*/ 69 h 319"/>
              <a:gd name="T54" fmla="*/ 355 w 2800"/>
              <a:gd name="T55" fmla="*/ 157 h 319"/>
              <a:gd name="T56" fmla="*/ 1291 w 2800"/>
              <a:gd name="T57" fmla="*/ 244 h 319"/>
              <a:gd name="T58" fmla="*/ 1203 w 2800"/>
              <a:gd name="T59" fmla="*/ 5 h 319"/>
              <a:gd name="T60" fmla="*/ 1282 w 2800"/>
              <a:gd name="T61" fmla="*/ 217 h 319"/>
              <a:gd name="T62" fmla="*/ 1282 w 2800"/>
              <a:gd name="T63" fmla="*/ 217 h 319"/>
              <a:gd name="T64" fmla="*/ 697 w 2800"/>
              <a:gd name="T65" fmla="*/ 145 h 319"/>
              <a:gd name="T66" fmla="*/ 800 w 2800"/>
              <a:gd name="T67" fmla="*/ 239 h 319"/>
              <a:gd name="T68" fmla="*/ 697 w 2800"/>
              <a:gd name="T69" fmla="*/ 74 h 319"/>
              <a:gd name="T70" fmla="*/ 2455 w 2800"/>
              <a:gd name="T71" fmla="*/ 238 h 319"/>
              <a:gd name="T72" fmla="*/ 2523 w 2800"/>
              <a:gd name="T73" fmla="*/ 239 h 319"/>
              <a:gd name="T74" fmla="*/ 2455 w 2800"/>
              <a:gd name="T75" fmla="*/ 89 h 319"/>
              <a:gd name="T76" fmla="*/ 1020 w 2800"/>
              <a:gd name="T77" fmla="*/ 12 h 319"/>
              <a:gd name="T78" fmla="*/ 1019 w 2800"/>
              <a:gd name="T79" fmla="*/ 229 h 319"/>
              <a:gd name="T80" fmla="*/ 954 w 2800"/>
              <a:gd name="T81" fmla="*/ 27 h 319"/>
              <a:gd name="T82" fmla="*/ 1748 w 2800"/>
              <a:gd name="T83" fmla="*/ 0 h 319"/>
              <a:gd name="T84" fmla="*/ 1812 w 2800"/>
              <a:gd name="T85" fmla="*/ 198 h 319"/>
              <a:gd name="T86" fmla="*/ 1812 w 2800"/>
              <a:gd name="T87" fmla="*/ 45 h 319"/>
              <a:gd name="T88" fmla="*/ 2581 w 2800"/>
              <a:gd name="T89" fmla="*/ 159 h 319"/>
              <a:gd name="T90" fmla="*/ 2676 w 2800"/>
              <a:gd name="T91" fmla="*/ 220 h 319"/>
              <a:gd name="T92" fmla="*/ 1423 w 2800"/>
              <a:gd name="T93" fmla="*/ 4 h 319"/>
              <a:gd name="T94" fmla="*/ 1423 w 2800"/>
              <a:gd name="T95" fmla="*/ 4 h 319"/>
              <a:gd name="T96" fmla="*/ 2381 w 2800"/>
              <a:gd name="T97" fmla="*/ 240 h 319"/>
              <a:gd name="T98" fmla="*/ 1483 w 2800"/>
              <a:gd name="T99" fmla="*/ 159 h 319"/>
              <a:gd name="T100" fmla="*/ 1534 w 2800"/>
              <a:gd name="T101" fmla="*/ 244 h 319"/>
              <a:gd name="T102" fmla="*/ 1527 w 2800"/>
              <a:gd name="T103" fmla="*/ 93 h 319"/>
              <a:gd name="T104" fmla="*/ 2777 w 2800"/>
              <a:gd name="T105" fmla="*/ 198 h 319"/>
              <a:gd name="T106" fmla="*/ 2103 w 2800"/>
              <a:gd name="T107" fmla="*/ 112 h 319"/>
              <a:gd name="T108" fmla="*/ 2076 w 2800"/>
              <a:gd name="T109" fmla="*/ 195 h 319"/>
              <a:gd name="T110" fmla="*/ 2045 w 2800"/>
              <a:gd name="T111" fmla="*/ 243 h 319"/>
              <a:gd name="T112" fmla="*/ 2103 w 2800"/>
              <a:gd name="T113" fmla="*/ 112 h 319"/>
              <a:gd name="T114" fmla="*/ 2222 w 2800"/>
              <a:gd name="T115" fmla="*/ 237 h 319"/>
              <a:gd name="T116" fmla="*/ 2185 w 2800"/>
              <a:gd name="T117" fmla="*/ 96 h 319"/>
              <a:gd name="T118" fmla="*/ 2185 w 2800"/>
              <a:gd name="T119" fmla="*/ 29 h 319"/>
              <a:gd name="T120" fmla="*/ 2129 w 2800"/>
              <a:gd name="T121" fmla="*/ 9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00" h="319">
                <a:moveTo>
                  <a:pt x="88" y="4"/>
                </a:moveTo>
                <a:cubicBezTo>
                  <a:pt x="125" y="4"/>
                  <a:pt x="125" y="4"/>
                  <a:pt x="125" y="4"/>
                </a:cubicBezTo>
                <a:cubicBezTo>
                  <a:pt x="125" y="192"/>
                  <a:pt x="125" y="192"/>
                  <a:pt x="125" y="192"/>
                </a:cubicBezTo>
                <a:cubicBezTo>
                  <a:pt x="125" y="192"/>
                  <a:pt x="126" y="211"/>
                  <a:pt x="111" y="228"/>
                </a:cubicBezTo>
                <a:cubicBezTo>
                  <a:pt x="105" y="233"/>
                  <a:pt x="87" y="242"/>
                  <a:pt x="54" y="242"/>
                </a:cubicBezTo>
                <a:cubicBezTo>
                  <a:pt x="21" y="242"/>
                  <a:pt x="0" y="235"/>
                  <a:pt x="0" y="235"/>
                </a:cubicBezTo>
                <a:cubicBezTo>
                  <a:pt x="0" y="201"/>
                  <a:pt x="0" y="201"/>
                  <a:pt x="0" y="201"/>
                </a:cubicBezTo>
                <a:cubicBezTo>
                  <a:pt x="0" y="201"/>
                  <a:pt x="25" y="214"/>
                  <a:pt x="51" y="214"/>
                </a:cubicBezTo>
                <a:cubicBezTo>
                  <a:pt x="90" y="214"/>
                  <a:pt x="87" y="183"/>
                  <a:pt x="87" y="183"/>
                </a:cubicBezTo>
                <a:lnTo>
                  <a:pt x="88" y="4"/>
                </a:lnTo>
                <a:close/>
                <a:moveTo>
                  <a:pt x="288" y="216"/>
                </a:moveTo>
                <a:cubicBezTo>
                  <a:pt x="293" y="216"/>
                  <a:pt x="299" y="212"/>
                  <a:pt x="299" y="212"/>
                </a:cubicBezTo>
                <a:cubicBezTo>
                  <a:pt x="299" y="236"/>
                  <a:pt x="299" y="236"/>
                  <a:pt x="299" y="236"/>
                </a:cubicBezTo>
                <a:cubicBezTo>
                  <a:pt x="299" y="236"/>
                  <a:pt x="285" y="240"/>
                  <a:pt x="277" y="240"/>
                </a:cubicBezTo>
                <a:cubicBezTo>
                  <a:pt x="269" y="240"/>
                  <a:pt x="251" y="226"/>
                  <a:pt x="251" y="226"/>
                </a:cubicBezTo>
                <a:cubicBezTo>
                  <a:pt x="251" y="226"/>
                  <a:pt x="227" y="243"/>
                  <a:pt x="203" y="243"/>
                </a:cubicBezTo>
                <a:cubicBezTo>
                  <a:pt x="178" y="243"/>
                  <a:pt x="148" y="228"/>
                  <a:pt x="148" y="197"/>
                </a:cubicBezTo>
                <a:cubicBezTo>
                  <a:pt x="148" y="157"/>
                  <a:pt x="180" y="141"/>
                  <a:pt x="228" y="133"/>
                </a:cubicBezTo>
                <a:cubicBezTo>
                  <a:pt x="246" y="130"/>
                  <a:pt x="248" y="125"/>
                  <a:pt x="248" y="125"/>
                </a:cubicBezTo>
                <a:cubicBezTo>
                  <a:pt x="248" y="111"/>
                  <a:pt x="248" y="111"/>
                  <a:pt x="248" y="111"/>
                </a:cubicBezTo>
                <a:cubicBezTo>
                  <a:pt x="248" y="111"/>
                  <a:pt x="243" y="96"/>
                  <a:pt x="211" y="96"/>
                </a:cubicBezTo>
                <a:cubicBezTo>
                  <a:pt x="187" y="96"/>
                  <a:pt x="165" y="111"/>
                  <a:pt x="165" y="111"/>
                </a:cubicBezTo>
                <a:cubicBezTo>
                  <a:pt x="165" y="82"/>
                  <a:pt x="165" y="82"/>
                  <a:pt x="165" y="82"/>
                </a:cubicBezTo>
                <a:cubicBezTo>
                  <a:pt x="165" y="82"/>
                  <a:pt x="183" y="70"/>
                  <a:pt x="219" y="70"/>
                </a:cubicBezTo>
                <a:cubicBezTo>
                  <a:pt x="283" y="70"/>
                  <a:pt x="283" y="117"/>
                  <a:pt x="283" y="117"/>
                </a:cubicBezTo>
                <a:cubicBezTo>
                  <a:pt x="283" y="208"/>
                  <a:pt x="283" y="208"/>
                  <a:pt x="283" y="208"/>
                </a:cubicBezTo>
                <a:cubicBezTo>
                  <a:pt x="283" y="208"/>
                  <a:pt x="283" y="216"/>
                  <a:pt x="288" y="216"/>
                </a:cubicBezTo>
                <a:moveTo>
                  <a:pt x="247" y="154"/>
                </a:moveTo>
                <a:cubicBezTo>
                  <a:pt x="247" y="154"/>
                  <a:pt x="185" y="158"/>
                  <a:pt x="185" y="192"/>
                </a:cubicBezTo>
                <a:cubicBezTo>
                  <a:pt x="185" y="203"/>
                  <a:pt x="195" y="216"/>
                  <a:pt x="214" y="216"/>
                </a:cubicBezTo>
                <a:cubicBezTo>
                  <a:pt x="234" y="216"/>
                  <a:pt x="247" y="198"/>
                  <a:pt x="247" y="198"/>
                </a:cubicBezTo>
                <a:lnTo>
                  <a:pt x="247" y="154"/>
                </a:lnTo>
                <a:close/>
                <a:moveTo>
                  <a:pt x="630" y="216"/>
                </a:moveTo>
                <a:cubicBezTo>
                  <a:pt x="635" y="216"/>
                  <a:pt x="641" y="212"/>
                  <a:pt x="641" y="212"/>
                </a:cubicBezTo>
                <a:cubicBezTo>
                  <a:pt x="641" y="236"/>
                  <a:pt x="641" y="236"/>
                  <a:pt x="641" y="236"/>
                </a:cubicBezTo>
                <a:cubicBezTo>
                  <a:pt x="641" y="236"/>
                  <a:pt x="627" y="240"/>
                  <a:pt x="619" y="240"/>
                </a:cubicBezTo>
                <a:cubicBezTo>
                  <a:pt x="611" y="240"/>
                  <a:pt x="593" y="226"/>
                  <a:pt x="593" y="226"/>
                </a:cubicBezTo>
                <a:cubicBezTo>
                  <a:pt x="593" y="226"/>
                  <a:pt x="569" y="243"/>
                  <a:pt x="545" y="243"/>
                </a:cubicBezTo>
                <a:cubicBezTo>
                  <a:pt x="520" y="243"/>
                  <a:pt x="490" y="228"/>
                  <a:pt x="490" y="197"/>
                </a:cubicBezTo>
                <a:cubicBezTo>
                  <a:pt x="490" y="157"/>
                  <a:pt x="523" y="141"/>
                  <a:pt x="570" y="133"/>
                </a:cubicBezTo>
                <a:cubicBezTo>
                  <a:pt x="588" y="130"/>
                  <a:pt x="590" y="125"/>
                  <a:pt x="590" y="125"/>
                </a:cubicBezTo>
                <a:cubicBezTo>
                  <a:pt x="590" y="111"/>
                  <a:pt x="590" y="111"/>
                  <a:pt x="590" y="111"/>
                </a:cubicBezTo>
                <a:cubicBezTo>
                  <a:pt x="590" y="111"/>
                  <a:pt x="586" y="96"/>
                  <a:pt x="553" y="96"/>
                </a:cubicBezTo>
                <a:cubicBezTo>
                  <a:pt x="529" y="96"/>
                  <a:pt x="508" y="111"/>
                  <a:pt x="508" y="111"/>
                </a:cubicBezTo>
                <a:cubicBezTo>
                  <a:pt x="508" y="82"/>
                  <a:pt x="508" y="82"/>
                  <a:pt x="508" y="82"/>
                </a:cubicBezTo>
                <a:cubicBezTo>
                  <a:pt x="508" y="82"/>
                  <a:pt x="525" y="70"/>
                  <a:pt x="561" y="70"/>
                </a:cubicBezTo>
                <a:cubicBezTo>
                  <a:pt x="625" y="70"/>
                  <a:pt x="625" y="117"/>
                  <a:pt x="625" y="117"/>
                </a:cubicBezTo>
                <a:cubicBezTo>
                  <a:pt x="625" y="208"/>
                  <a:pt x="625" y="208"/>
                  <a:pt x="625" y="208"/>
                </a:cubicBezTo>
                <a:cubicBezTo>
                  <a:pt x="625" y="208"/>
                  <a:pt x="625" y="216"/>
                  <a:pt x="630" y="216"/>
                </a:cubicBezTo>
                <a:moveTo>
                  <a:pt x="589" y="154"/>
                </a:moveTo>
                <a:cubicBezTo>
                  <a:pt x="589" y="154"/>
                  <a:pt x="528" y="158"/>
                  <a:pt x="528" y="192"/>
                </a:cubicBezTo>
                <a:cubicBezTo>
                  <a:pt x="528" y="203"/>
                  <a:pt x="537" y="216"/>
                  <a:pt x="556" y="216"/>
                </a:cubicBezTo>
                <a:cubicBezTo>
                  <a:pt x="576" y="216"/>
                  <a:pt x="589" y="198"/>
                  <a:pt x="589" y="198"/>
                </a:cubicBezTo>
                <a:lnTo>
                  <a:pt x="589" y="154"/>
                </a:lnTo>
                <a:close/>
                <a:moveTo>
                  <a:pt x="1174" y="216"/>
                </a:moveTo>
                <a:cubicBezTo>
                  <a:pt x="1179" y="216"/>
                  <a:pt x="1185" y="212"/>
                  <a:pt x="1185" y="212"/>
                </a:cubicBezTo>
                <a:cubicBezTo>
                  <a:pt x="1185" y="236"/>
                  <a:pt x="1185" y="236"/>
                  <a:pt x="1185" y="236"/>
                </a:cubicBezTo>
                <a:cubicBezTo>
                  <a:pt x="1185" y="236"/>
                  <a:pt x="1171" y="240"/>
                  <a:pt x="1163" y="240"/>
                </a:cubicBezTo>
                <a:cubicBezTo>
                  <a:pt x="1155" y="240"/>
                  <a:pt x="1137" y="226"/>
                  <a:pt x="1137" y="226"/>
                </a:cubicBezTo>
                <a:cubicBezTo>
                  <a:pt x="1137" y="226"/>
                  <a:pt x="1113" y="243"/>
                  <a:pt x="1089" y="243"/>
                </a:cubicBezTo>
                <a:cubicBezTo>
                  <a:pt x="1064" y="243"/>
                  <a:pt x="1034" y="228"/>
                  <a:pt x="1034" y="197"/>
                </a:cubicBezTo>
                <a:cubicBezTo>
                  <a:pt x="1034" y="157"/>
                  <a:pt x="1066" y="141"/>
                  <a:pt x="1114" y="133"/>
                </a:cubicBezTo>
                <a:cubicBezTo>
                  <a:pt x="1132" y="130"/>
                  <a:pt x="1134" y="125"/>
                  <a:pt x="1134" y="125"/>
                </a:cubicBezTo>
                <a:cubicBezTo>
                  <a:pt x="1134" y="111"/>
                  <a:pt x="1134" y="111"/>
                  <a:pt x="1134" y="111"/>
                </a:cubicBezTo>
                <a:cubicBezTo>
                  <a:pt x="1134" y="111"/>
                  <a:pt x="1129" y="96"/>
                  <a:pt x="1097" y="96"/>
                </a:cubicBezTo>
                <a:cubicBezTo>
                  <a:pt x="1073" y="96"/>
                  <a:pt x="1051" y="111"/>
                  <a:pt x="1051" y="111"/>
                </a:cubicBezTo>
                <a:cubicBezTo>
                  <a:pt x="1051" y="82"/>
                  <a:pt x="1051" y="82"/>
                  <a:pt x="1051" y="82"/>
                </a:cubicBezTo>
                <a:cubicBezTo>
                  <a:pt x="1051" y="82"/>
                  <a:pt x="1069" y="70"/>
                  <a:pt x="1105" y="70"/>
                </a:cubicBezTo>
                <a:cubicBezTo>
                  <a:pt x="1169" y="70"/>
                  <a:pt x="1169" y="117"/>
                  <a:pt x="1169" y="117"/>
                </a:cubicBezTo>
                <a:cubicBezTo>
                  <a:pt x="1169" y="208"/>
                  <a:pt x="1169" y="208"/>
                  <a:pt x="1169" y="208"/>
                </a:cubicBezTo>
                <a:cubicBezTo>
                  <a:pt x="1169" y="208"/>
                  <a:pt x="1169" y="216"/>
                  <a:pt x="1174" y="216"/>
                </a:cubicBezTo>
                <a:moveTo>
                  <a:pt x="1133" y="154"/>
                </a:moveTo>
                <a:cubicBezTo>
                  <a:pt x="1133" y="154"/>
                  <a:pt x="1071" y="158"/>
                  <a:pt x="1071" y="192"/>
                </a:cubicBezTo>
                <a:cubicBezTo>
                  <a:pt x="1071" y="203"/>
                  <a:pt x="1081" y="216"/>
                  <a:pt x="1100" y="216"/>
                </a:cubicBezTo>
                <a:cubicBezTo>
                  <a:pt x="1120" y="216"/>
                  <a:pt x="1133" y="198"/>
                  <a:pt x="1133" y="198"/>
                </a:cubicBezTo>
                <a:lnTo>
                  <a:pt x="1133" y="154"/>
                </a:lnTo>
                <a:close/>
                <a:moveTo>
                  <a:pt x="1964" y="216"/>
                </a:moveTo>
                <a:cubicBezTo>
                  <a:pt x="1969" y="216"/>
                  <a:pt x="1975" y="212"/>
                  <a:pt x="1975" y="212"/>
                </a:cubicBezTo>
                <a:cubicBezTo>
                  <a:pt x="1975" y="236"/>
                  <a:pt x="1975" y="236"/>
                  <a:pt x="1975" y="236"/>
                </a:cubicBezTo>
                <a:cubicBezTo>
                  <a:pt x="1975" y="236"/>
                  <a:pt x="1961" y="240"/>
                  <a:pt x="1953" y="240"/>
                </a:cubicBezTo>
                <a:cubicBezTo>
                  <a:pt x="1945" y="240"/>
                  <a:pt x="1927" y="226"/>
                  <a:pt x="1927" y="226"/>
                </a:cubicBezTo>
                <a:cubicBezTo>
                  <a:pt x="1927" y="226"/>
                  <a:pt x="1902" y="243"/>
                  <a:pt x="1878" y="243"/>
                </a:cubicBezTo>
                <a:cubicBezTo>
                  <a:pt x="1854" y="243"/>
                  <a:pt x="1824" y="228"/>
                  <a:pt x="1824" y="197"/>
                </a:cubicBezTo>
                <a:cubicBezTo>
                  <a:pt x="1824" y="157"/>
                  <a:pt x="1856" y="141"/>
                  <a:pt x="1904" y="133"/>
                </a:cubicBezTo>
                <a:cubicBezTo>
                  <a:pt x="1921" y="130"/>
                  <a:pt x="1924" y="125"/>
                  <a:pt x="1924" y="125"/>
                </a:cubicBezTo>
                <a:cubicBezTo>
                  <a:pt x="1924" y="111"/>
                  <a:pt x="1924" y="111"/>
                  <a:pt x="1924" y="111"/>
                </a:cubicBezTo>
                <a:cubicBezTo>
                  <a:pt x="1924" y="111"/>
                  <a:pt x="1919" y="96"/>
                  <a:pt x="1887" y="96"/>
                </a:cubicBezTo>
                <a:cubicBezTo>
                  <a:pt x="1863" y="96"/>
                  <a:pt x="1841" y="111"/>
                  <a:pt x="1841" y="111"/>
                </a:cubicBezTo>
                <a:cubicBezTo>
                  <a:pt x="1841" y="82"/>
                  <a:pt x="1841" y="82"/>
                  <a:pt x="1841" y="82"/>
                </a:cubicBezTo>
                <a:cubicBezTo>
                  <a:pt x="1841" y="82"/>
                  <a:pt x="1859" y="70"/>
                  <a:pt x="1894" y="70"/>
                </a:cubicBezTo>
                <a:cubicBezTo>
                  <a:pt x="1959" y="70"/>
                  <a:pt x="1958" y="117"/>
                  <a:pt x="1958" y="117"/>
                </a:cubicBezTo>
                <a:cubicBezTo>
                  <a:pt x="1958" y="208"/>
                  <a:pt x="1958" y="208"/>
                  <a:pt x="1958" y="208"/>
                </a:cubicBezTo>
                <a:cubicBezTo>
                  <a:pt x="1958" y="208"/>
                  <a:pt x="1959" y="216"/>
                  <a:pt x="1964" y="216"/>
                </a:cubicBezTo>
                <a:moveTo>
                  <a:pt x="1922" y="154"/>
                </a:moveTo>
                <a:cubicBezTo>
                  <a:pt x="1922" y="154"/>
                  <a:pt x="1861" y="158"/>
                  <a:pt x="1861" y="192"/>
                </a:cubicBezTo>
                <a:cubicBezTo>
                  <a:pt x="1861" y="203"/>
                  <a:pt x="1870" y="216"/>
                  <a:pt x="1890" y="216"/>
                </a:cubicBezTo>
                <a:cubicBezTo>
                  <a:pt x="1910" y="216"/>
                  <a:pt x="1922" y="198"/>
                  <a:pt x="1922" y="198"/>
                </a:cubicBezTo>
                <a:lnTo>
                  <a:pt x="1922" y="154"/>
                </a:lnTo>
                <a:close/>
                <a:moveTo>
                  <a:pt x="406" y="69"/>
                </a:moveTo>
                <a:cubicBezTo>
                  <a:pt x="451" y="69"/>
                  <a:pt x="478" y="108"/>
                  <a:pt x="478" y="156"/>
                </a:cubicBezTo>
                <a:cubicBezTo>
                  <a:pt x="478" y="204"/>
                  <a:pt x="446" y="243"/>
                  <a:pt x="406" y="243"/>
                </a:cubicBezTo>
                <a:cubicBezTo>
                  <a:pt x="382" y="243"/>
                  <a:pt x="366" y="237"/>
                  <a:pt x="354" y="225"/>
                </a:cubicBezTo>
                <a:cubicBezTo>
                  <a:pt x="355" y="319"/>
                  <a:pt x="355" y="319"/>
                  <a:pt x="355" y="319"/>
                </a:cubicBezTo>
                <a:cubicBezTo>
                  <a:pt x="317" y="319"/>
                  <a:pt x="317" y="319"/>
                  <a:pt x="317" y="319"/>
                </a:cubicBezTo>
                <a:cubicBezTo>
                  <a:pt x="317" y="74"/>
                  <a:pt x="317" y="74"/>
                  <a:pt x="317" y="74"/>
                </a:cubicBezTo>
                <a:cubicBezTo>
                  <a:pt x="355" y="74"/>
                  <a:pt x="355" y="74"/>
                  <a:pt x="355" y="74"/>
                </a:cubicBezTo>
                <a:cubicBezTo>
                  <a:pt x="354" y="88"/>
                  <a:pt x="354" y="88"/>
                  <a:pt x="354" y="88"/>
                </a:cubicBezTo>
                <a:cubicBezTo>
                  <a:pt x="366" y="76"/>
                  <a:pt x="382" y="69"/>
                  <a:pt x="406" y="69"/>
                </a:cubicBezTo>
                <a:moveTo>
                  <a:pt x="397" y="218"/>
                </a:moveTo>
                <a:cubicBezTo>
                  <a:pt x="430" y="218"/>
                  <a:pt x="439" y="190"/>
                  <a:pt x="439" y="157"/>
                </a:cubicBezTo>
                <a:cubicBezTo>
                  <a:pt x="439" y="123"/>
                  <a:pt x="429" y="95"/>
                  <a:pt x="397" y="95"/>
                </a:cubicBezTo>
                <a:cubicBezTo>
                  <a:pt x="365" y="95"/>
                  <a:pt x="355" y="123"/>
                  <a:pt x="355" y="157"/>
                </a:cubicBezTo>
                <a:cubicBezTo>
                  <a:pt x="355" y="190"/>
                  <a:pt x="364" y="218"/>
                  <a:pt x="397" y="218"/>
                </a:cubicBezTo>
                <a:moveTo>
                  <a:pt x="1291" y="69"/>
                </a:moveTo>
                <a:cubicBezTo>
                  <a:pt x="1331" y="69"/>
                  <a:pt x="1363" y="108"/>
                  <a:pt x="1363" y="156"/>
                </a:cubicBezTo>
                <a:cubicBezTo>
                  <a:pt x="1363" y="205"/>
                  <a:pt x="1337" y="244"/>
                  <a:pt x="1291" y="244"/>
                </a:cubicBezTo>
                <a:cubicBezTo>
                  <a:pt x="1267" y="244"/>
                  <a:pt x="1251" y="237"/>
                  <a:pt x="1240" y="225"/>
                </a:cubicBezTo>
                <a:cubicBezTo>
                  <a:pt x="1240" y="239"/>
                  <a:pt x="1240" y="239"/>
                  <a:pt x="1240" y="239"/>
                </a:cubicBezTo>
                <a:cubicBezTo>
                  <a:pt x="1203" y="239"/>
                  <a:pt x="1203" y="239"/>
                  <a:pt x="1203" y="239"/>
                </a:cubicBezTo>
                <a:cubicBezTo>
                  <a:pt x="1203" y="5"/>
                  <a:pt x="1203" y="5"/>
                  <a:pt x="1203" y="5"/>
                </a:cubicBezTo>
                <a:cubicBezTo>
                  <a:pt x="1240" y="5"/>
                  <a:pt x="1240" y="5"/>
                  <a:pt x="1240" y="5"/>
                </a:cubicBezTo>
                <a:cubicBezTo>
                  <a:pt x="1240" y="87"/>
                  <a:pt x="1240" y="87"/>
                  <a:pt x="1240" y="87"/>
                </a:cubicBezTo>
                <a:cubicBezTo>
                  <a:pt x="1251" y="76"/>
                  <a:pt x="1268" y="69"/>
                  <a:pt x="1291" y="69"/>
                </a:cubicBezTo>
                <a:moveTo>
                  <a:pt x="1282" y="217"/>
                </a:moveTo>
                <a:cubicBezTo>
                  <a:pt x="1315" y="217"/>
                  <a:pt x="1324" y="190"/>
                  <a:pt x="1324" y="156"/>
                </a:cubicBezTo>
                <a:cubicBezTo>
                  <a:pt x="1324" y="122"/>
                  <a:pt x="1315" y="95"/>
                  <a:pt x="1282" y="95"/>
                </a:cubicBezTo>
                <a:cubicBezTo>
                  <a:pt x="1250" y="95"/>
                  <a:pt x="1241" y="122"/>
                  <a:pt x="1241" y="156"/>
                </a:cubicBezTo>
                <a:cubicBezTo>
                  <a:pt x="1241" y="190"/>
                  <a:pt x="1250" y="217"/>
                  <a:pt x="1282" y="217"/>
                </a:cubicBezTo>
                <a:moveTo>
                  <a:pt x="660" y="74"/>
                </a:moveTo>
                <a:cubicBezTo>
                  <a:pt x="660" y="238"/>
                  <a:pt x="660" y="238"/>
                  <a:pt x="660" y="238"/>
                </a:cubicBezTo>
                <a:cubicBezTo>
                  <a:pt x="697" y="238"/>
                  <a:pt x="697" y="238"/>
                  <a:pt x="697" y="238"/>
                </a:cubicBezTo>
                <a:cubicBezTo>
                  <a:pt x="697" y="145"/>
                  <a:pt x="697" y="145"/>
                  <a:pt x="697" y="145"/>
                </a:cubicBezTo>
                <a:cubicBezTo>
                  <a:pt x="697" y="145"/>
                  <a:pt x="695" y="99"/>
                  <a:pt x="731" y="99"/>
                </a:cubicBezTo>
                <a:cubicBezTo>
                  <a:pt x="766" y="99"/>
                  <a:pt x="765" y="143"/>
                  <a:pt x="765" y="143"/>
                </a:cubicBezTo>
                <a:cubicBezTo>
                  <a:pt x="765" y="239"/>
                  <a:pt x="765" y="239"/>
                  <a:pt x="765" y="239"/>
                </a:cubicBezTo>
                <a:cubicBezTo>
                  <a:pt x="800" y="239"/>
                  <a:pt x="800" y="239"/>
                  <a:pt x="800" y="239"/>
                </a:cubicBezTo>
                <a:cubicBezTo>
                  <a:pt x="800" y="122"/>
                  <a:pt x="800" y="122"/>
                  <a:pt x="800" y="122"/>
                </a:cubicBezTo>
                <a:cubicBezTo>
                  <a:pt x="800" y="122"/>
                  <a:pt x="801" y="70"/>
                  <a:pt x="740" y="70"/>
                </a:cubicBezTo>
                <a:cubicBezTo>
                  <a:pt x="712" y="70"/>
                  <a:pt x="697" y="89"/>
                  <a:pt x="697" y="89"/>
                </a:cubicBezTo>
                <a:cubicBezTo>
                  <a:pt x="697" y="74"/>
                  <a:pt x="697" y="74"/>
                  <a:pt x="697" y="74"/>
                </a:cubicBezTo>
                <a:lnTo>
                  <a:pt x="660" y="74"/>
                </a:lnTo>
                <a:close/>
                <a:moveTo>
                  <a:pt x="2418" y="74"/>
                </a:moveTo>
                <a:cubicBezTo>
                  <a:pt x="2418" y="238"/>
                  <a:pt x="2418" y="238"/>
                  <a:pt x="2418" y="238"/>
                </a:cubicBezTo>
                <a:cubicBezTo>
                  <a:pt x="2455" y="238"/>
                  <a:pt x="2455" y="238"/>
                  <a:pt x="2455" y="238"/>
                </a:cubicBezTo>
                <a:cubicBezTo>
                  <a:pt x="2455" y="145"/>
                  <a:pt x="2455" y="145"/>
                  <a:pt x="2455" y="145"/>
                </a:cubicBezTo>
                <a:cubicBezTo>
                  <a:pt x="2455" y="145"/>
                  <a:pt x="2454" y="99"/>
                  <a:pt x="2489" y="99"/>
                </a:cubicBezTo>
                <a:cubicBezTo>
                  <a:pt x="2525" y="99"/>
                  <a:pt x="2523" y="143"/>
                  <a:pt x="2523" y="143"/>
                </a:cubicBezTo>
                <a:cubicBezTo>
                  <a:pt x="2523" y="239"/>
                  <a:pt x="2523" y="239"/>
                  <a:pt x="2523" y="239"/>
                </a:cubicBezTo>
                <a:cubicBezTo>
                  <a:pt x="2559" y="239"/>
                  <a:pt x="2559" y="239"/>
                  <a:pt x="2559" y="239"/>
                </a:cubicBezTo>
                <a:cubicBezTo>
                  <a:pt x="2559" y="122"/>
                  <a:pt x="2559" y="122"/>
                  <a:pt x="2559" y="122"/>
                </a:cubicBezTo>
                <a:cubicBezTo>
                  <a:pt x="2559" y="122"/>
                  <a:pt x="2560" y="70"/>
                  <a:pt x="2499" y="70"/>
                </a:cubicBezTo>
                <a:cubicBezTo>
                  <a:pt x="2470" y="70"/>
                  <a:pt x="2455" y="89"/>
                  <a:pt x="2455" y="89"/>
                </a:cubicBezTo>
                <a:cubicBezTo>
                  <a:pt x="2455" y="74"/>
                  <a:pt x="2455" y="74"/>
                  <a:pt x="2455" y="74"/>
                </a:cubicBezTo>
                <a:lnTo>
                  <a:pt x="2418" y="74"/>
                </a:lnTo>
                <a:close/>
                <a:moveTo>
                  <a:pt x="1020" y="45"/>
                </a:moveTo>
                <a:cubicBezTo>
                  <a:pt x="1020" y="12"/>
                  <a:pt x="1020" y="12"/>
                  <a:pt x="1020" y="12"/>
                </a:cubicBezTo>
                <a:cubicBezTo>
                  <a:pt x="1020" y="12"/>
                  <a:pt x="997" y="0"/>
                  <a:pt x="956" y="0"/>
                </a:cubicBezTo>
                <a:cubicBezTo>
                  <a:pt x="914" y="0"/>
                  <a:pt x="830" y="16"/>
                  <a:pt x="830" y="124"/>
                </a:cubicBezTo>
                <a:cubicBezTo>
                  <a:pt x="830" y="231"/>
                  <a:pt x="925" y="243"/>
                  <a:pt x="953" y="243"/>
                </a:cubicBezTo>
                <a:cubicBezTo>
                  <a:pt x="996" y="243"/>
                  <a:pt x="1019" y="229"/>
                  <a:pt x="1019" y="229"/>
                </a:cubicBezTo>
                <a:cubicBezTo>
                  <a:pt x="1019" y="198"/>
                  <a:pt x="1019" y="198"/>
                  <a:pt x="1019" y="198"/>
                </a:cubicBezTo>
                <a:cubicBezTo>
                  <a:pt x="1019" y="198"/>
                  <a:pt x="996" y="215"/>
                  <a:pt x="957" y="215"/>
                </a:cubicBezTo>
                <a:cubicBezTo>
                  <a:pt x="918" y="215"/>
                  <a:pt x="872" y="193"/>
                  <a:pt x="872" y="122"/>
                </a:cubicBezTo>
                <a:cubicBezTo>
                  <a:pt x="872" y="52"/>
                  <a:pt x="913" y="27"/>
                  <a:pt x="954" y="27"/>
                </a:cubicBezTo>
                <a:cubicBezTo>
                  <a:pt x="995" y="27"/>
                  <a:pt x="1020" y="45"/>
                  <a:pt x="1020" y="45"/>
                </a:cubicBezTo>
                <a:moveTo>
                  <a:pt x="1812" y="45"/>
                </a:moveTo>
                <a:cubicBezTo>
                  <a:pt x="1812" y="12"/>
                  <a:pt x="1812" y="12"/>
                  <a:pt x="1812" y="12"/>
                </a:cubicBezTo>
                <a:cubicBezTo>
                  <a:pt x="1812" y="12"/>
                  <a:pt x="1790" y="0"/>
                  <a:pt x="1748" y="0"/>
                </a:cubicBezTo>
                <a:cubicBezTo>
                  <a:pt x="1706" y="0"/>
                  <a:pt x="1622" y="16"/>
                  <a:pt x="1622" y="124"/>
                </a:cubicBezTo>
                <a:cubicBezTo>
                  <a:pt x="1622" y="231"/>
                  <a:pt x="1717" y="243"/>
                  <a:pt x="1745" y="243"/>
                </a:cubicBezTo>
                <a:cubicBezTo>
                  <a:pt x="1789" y="243"/>
                  <a:pt x="1812" y="229"/>
                  <a:pt x="1812" y="229"/>
                </a:cubicBezTo>
                <a:cubicBezTo>
                  <a:pt x="1812" y="198"/>
                  <a:pt x="1812" y="198"/>
                  <a:pt x="1812" y="198"/>
                </a:cubicBezTo>
                <a:cubicBezTo>
                  <a:pt x="1812" y="198"/>
                  <a:pt x="1789" y="215"/>
                  <a:pt x="1750" y="215"/>
                </a:cubicBezTo>
                <a:cubicBezTo>
                  <a:pt x="1711" y="215"/>
                  <a:pt x="1665" y="193"/>
                  <a:pt x="1665" y="122"/>
                </a:cubicBezTo>
                <a:cubicBezTo>
                  <a:pt x="1665" y="52"/>
                  <a:pt x="1705" y="27"/>
                  <a:pt x="1747" y="27"/>
                </a:cubicBezTo>
                <a:cubicBezTo>
                  <a:pt x="1788" y="27"/>
                  <a:pt x="1812" y="45"/>
                  <a:pt x="1812" y="45"/>
                </a:cubicBezTo>
                <a:moveTo>
                  <a:pt x="2720" y="114"/>
                </a:moveTo>
                <a:cubicBezTo>
                  <a:pt x="2720" y="78"/>
                  <a:pt x="2720" y="78"/>
                  <a:pt x="2720" y="78"/>
                </a:cubicBezTo>
                <a:cubicBezTo>
                  <a:pt x="2720" y="78"/>
                  <a:pt x="2704" y="69"/>
                  <a:pt x="2674" y="69"/>
                </a:cubicBezTo>
                <a:cubicBezTo>
                  <a:pt x="2644" y="69"/>
                  <a:pt x="2581" y="82"/>
                  <a:pt x="2581" y="159"/>
                </a:cubicBezTo>
                <a:cubicBezTo>
                  <a:pt x="2581" y="236"/>
                  <a:pt x="2652" y="243"/>
                  <a:pt x="2672" y="243"/>
                </a:cubicBezTo>
                <a:cubicBezTo>
                  <a:pt x="2703" y="243"/>
                  <a:pt x="2719" y="233"/>
                  <a:pt x="2719" y="233"/>
                </a:cubicBezTo>
                <a:cubicBezTo>
                  <a:pt x="2719" y="200"/>
                  <a:pt x="2719" y="200"/>
                  <a:pt x="2719" y="200"/>
                </a:cubicBezTo>
                <a:cubicBezTo>
                  <a:pt x="2719" y="200"/>
                  <a:pt x="2704" y="220"/>
                  <a:pt x="2676" y="220"/>
                </a:cubicBezTo>
                <a:cubicBezTo>
                  <a:pt x="2648" y="220"/>
                  <a:pt x="2619" y="208"/>
                  <a:pt x="2619" y="157"/>
                </a:cubicBezTo>
                <a:cubicBezTo>
                  <a:pt x="2619" y="106"/>
                  <a:pt x="2644" y="93"/>
                  <a:pt x="2674" y="93"/>
                </a:cubicBezTo>
                <a:cubicBezTo>
                  <a:pt x="2703" y="93"/>
                  <a:pt x="2720" y="114"/>
                  <a:pt x="2720" y="114"/>
                </a:cubicBezTo>
                <a:moveTo>
                  <a:pt x="1423" y="4"/>
                </a:moveTo>
                <a:cubicBezTo>
                  <a:pt x="1386" y="4"/>
                  <a:pt x="1386" y="4"/>
                  <a:pt x="1386" y="4"/>
                </a:cubicBezTo>
                <a:cubicBezTo>
                  <a:pt x="1386" y="240"/>
                  <a:pt x="1386" y="240"/>
                  <a:pt x="1386" y="240"/>
                </a:cubicBezTo>
                <a:cubicBezTo>
                  <a:pt x="1423" y="240"/>
                  <a:pt x="1423" y="240"/>
                  <a:pt x="1423" y="240"/>
                </a:cubicBezTo>
                <a:lnTo>
                  <a:pt x="1423" y="4"/>
                </a:lnTo>
                <a:close/>
                <a:moveTo>
                  <a:pt x="2381" y="4"/>
                </a:moveTo>
                <a:cubicBezTo>
                  <a:pt x="2345" y="4"/>
                  <a:pt x="2345" y="4"/>
                  <a:pt x="2345" y="4"/>
                </a:cubicBezTo>
                <a:cubicBezTo>
                  <a:pt x="2345" y="240"/>
                  <a:pt x="2345" y="240"/>
                  <a:pt x="2345" y="240"/>
                </a:cubicBezTo>
                <a:cubicBezTo>
                  <a:pt x="2381" y="240"/>
                  <a:pt x="2381" y="240"/>
                  <a:pt x="2381" y="240"/>
                </a:cubicBezTo>
                <a:lnTo>
                  <a:pt x="2381" y="4"/>
                </a:lnTo>
                <a:close/>
                <a:moveTo>
                  <a:pt x="1528" y="70"/>
                </a:moveTo>
                <a:cubicBezTo>
                  <a:pt x="1612" y="70"/>
                  <a:pt x="1604" y="159"/>
                  <a:pt x="1604" y="159"/>
                </a:cubicBezTo>
                <a:cubicBezTo>
                  <a:pt x="1483" y="159"/>
                  <a:pt x="1483" y="159"/>
                  <a:pt x="1483" y="159"/>
                </a:cubicBezTo>
                <a:cubicBezTo>
                  <a:pt x="1483" y="159"/>
                  <a:pt x="1483" y="219"/>
                  <a:pt x="1534" y="219"/>
                </a:cubicBezTo>
                <a:cubicBezTo>
                  <a:pt x="1581" y="219"/>
                  <a:pt x="1583" y="202"/>
                  <a:pt x="1583" y="199"/>
                </a:cubicBezTo>
                <a:cubicBezTo>
                  <a:pt x="1583" y="230"/>
                  <a:pt x="1583" y="230"/>
                  <a:pt x="1583" y="230"/>
                </a:cubicBezTo>
                <a:cubicBezTo>
                  <a:pt x="1583" y="230"/>
                  <a:pt x="1573" y="244"/>
                  <a:pt x="1534" y="244"/>
                </a:cubicBezTo>
                <a:cubicBezTo>
                  <a:pt x="1495" y="244"/>
                  <a:pt x="1445" y="224"/>
                  <a:pt x="1445" y="158"/>
                </a:cubicBezTo>
                <a:cubicBezTo>
                  <a:pt x="1445" y="92"/>
                  <a:pt x="1490" y="70"/>
                  <a:pt x="1528" y="70"/>
                </a:cubicBezTo>
                <a:moveTo>
                  <a:pt x="1565" y="134"/>
                </a:moveTo>
                <a:cubicBezTo>
                  <a:pt x="1565" y="134"/>
                  <a:pt x="1562" y="93"/>
                  <a:pt x="1527" y="93"/>
                </a:cubicBezTo>
                <a:cubicBezTo>
                  <a:pt x="1492" y="93"/>
                  <a:pt x="1488" y="134"/>
                  <a:pt x="1488" y="134"/>
                </a:cubicBezTo>
                <a:lnTo>
                  <a:pt x="1565" y="134"/>
                </a:lnTo>
                <a:close/>
                <a:moveTo>
                  <a:pt x="2800" y="221"/>
                </a:moveTo>
                <a:cubicBezTo>
                  <a:pt x="2800" y="209"/>
                  <a:pt x="2790" y="198"/>
                  <a:pt x="2777" y="198"/>
                </a:cubicBezTo>
                <a:cubicBezTo>
                  <a:pt x="2765" y="198"/>
                  <a:pt x="2755" y="209"/>
                  <a:pt x="2755" y="221"/>
                </a:cubicBezTo>
                <a:cubicBezTo>
                  <a:pt x="2755" y="234"/>
                  <a:pt x="2765" y="244"/>
                  <a:pt x="2777" y="244"/>
                </a:cubicBezTo>
                <a:cubicBezTo>
                  <a:pt x="2790" y="244"/>
                  <a:pt x="2800" y="234"/>
                  <a:pt x="2800" y="221"/>
                </a:cubicBezTo>
                <a:moveTo>
                  <a:pt x="2103" y="112"/>
                </a:moveTo>
                <a:cubicBezTo>
                  <a:pt x="2103" y="78"/>
                  <a:pt x="2103" y="78"/>
                  <a:pt x="2103" y="78"/>
                </a:cubicBezTo>
                <a:cubicBezTo>
                  <a:pt x="2103" y="78"/>
                  <a:pt x="2093" y="70"/>
                  <a:pt x="2062" y="70"/>
                </a:cubicBezTo>
                <a:cubicBezTo>
                  <a:pt x="2032" y="70"/>
                  <a:pt x="1997" y="82"/>
                  <a:pt x="1997" y="116"/>
                </a:cubicBezTo>
                <a:cubicBezTo>
                  <a:pt x="1997" y="171"/>
                  <a:pt x="2076" y="169"/>
                  <a:pt x="2076" y="195"/>
                </a:cubicBezTo>
                <a:cubicBezTo>
                  <a:pt x="2076" y="214"/>
                  <a:pt x="2055" y="214"/>
                  <a:pt x="2045" y="214"/>
                </a:cubicBezTo>
                <a:cubicBezTo>
                  <a:pt x="2015" y="214"/>
                  <a:pt x="1996" y="199"/>
                  <a:pt x="1996" y="199"/>
                </a:cubicBezTo>
                <a:cubicBezTo>
                  <a:pt x="1996" y="234"/>
                  <a:pt x="1996" y="234"/>
                  <a:pt x="1996" y="234"/>
                </a:cubicBezTo>
                <a:cubicBezTo>
                  <a:pt x="1996" y="234"/>
                  <a:pt x="2010" y="243"/>
                  <a:pt x="2045" y="243"/>
                </a:cubicBezTo>
                <a:cubicBezTo>
                  <a:pt x="2080" y="243"/>
                  <a:pt x="2112" y="225"/>
                  <a:pt x="2112" y="189"/>
                </a:cubicBezTo>
                <a:cubicBezTo>
                  <a:pt x="2112" y="136"/>
                  <a:pt x="2031" y="141"/>
                  <a:pt x="2031" y="113"/>
                </a:cubicBezTo>
                <a:cubicBezTo>
                  <a:pt x="2031" y="98"/>
                  <a:pt x="2053" y="96"/>
                  <a:pt x="2061" y="96"/>
                </a:cubicBezTo>
                <a:cubicBezTo>
                  <a:pt x="2087" y="96"/>
                  <a:pt x="2103" y="112"/>
                  <a:pt x="2103" y="112"/>
                </a:cubicBezTo>
                <a:moveTo>
                  <a:pt x="2148" y="96"/>
                </a:moveTo>
                <a:cubicBezTo>
                  <a:pt x="2148" y="204"/>
                  <a:pt x="2148" y="204"/>
                  <a:pt x="2148" y="204"/>
                </a:cubicBezTo>
                <a:cubicBezTo>
                  <a:pt x="2148" y="204"/>
                  <a:pt x="2143" y="243"/>
                  <a:pt x="2194" y="243"/>
                </a:cubicBezTo>
                <a:cubicBezTo>
                  <a:pt x="2209" y="243"/>
                  <a:pt x="2222" y="237"/>
                  <a:pt x="2222" y="237"/>
                </a:cubicBezTo>
                <a:cubicBezTo>
                  <a:pt x="2222" y="212"/>
                  <a:pt x="2222" y="212"/>
                  <a:pt x="2222" y="212"/>
                </a:cubicBezTo>
                <a:cubicBezTo>
                  <a:pt x="2222" y="212"/>
                  <a:pt x="2220" y="219"/>
                  <a:pt x="2202" y="219"/>
                </a:cubicBezTo>
                <a:cubicBezTo>
                  <a:pt x="2185" y="219"/>
                  <a:pt x="2185" y="201"/>
                  <a:pt x="2185" y="201"/>
                </a:cubicBezTo>
                <a:cubicBezTo>
                  <a:pt x="2185" y="96"/>
                  <a:pt x="2185" y="96"/>
                  <a:pt x="2185" y="96"/>
                </a:cubicBezTo>
                <a:cubicBezTo>
                  <a:pt x="2219" y="96"/>
                  <a:pt x="2219" y="96"/>
                  <a:pt x="2219" y="96"/>
                </a:cubicBezTo>
                <a:cubicBezTo>
                  <a:pt x="2219" y="73"/>
                  <a:pt x="2219" y="73"/>
                  <a:pt x="2219" y="73"/>
                </a:cubicBezTo>
                <a:cubicBezTo>
                  <a:pt x="2185" y="73"/>
                  <a:pt x="2185" y="73"/>
                  <a:pt x="2185" y="73"/>
                </a:cubicBezTo>
                <a:cubicBezTo>
                  <a:pt x="2185" y="29"/>
                  <a:pt x="2185" y="29"/>
                  <a:pt x="2185" y="29"/>
                </a:cubicBezTo>
                <a:cubicBezTo>
                  <a:pt x="2148" y="29"/>
                  <a:pt x="2148" y="29"/>
                  <a:pt x="2148" y="29"/>
                </a:cubicBezTo>
                <a:cubicBezTo>
                  <a:pt x="2148" y="73"/>
                  <a:pt x="2148" y="73"/>
                  <a:pt x="2148" y="73"/>
                </a:cubicBezTo>
                <a:cubicBezTo>
                  <a:pt x="2129" y="73"/>
                  <a:pt x="2129" y="73"/>
                  <a:pt x="2129" y="73"/>
                </a:cubicBezTo>
                <a:cubicBezTo>
                  <a:pt x="2129" y="96"/>
                  <a:pt x="2129" y="96"/>
                  <a:pt x="2129" y="96"/>
                </a:cubicBezTo>
                <a:lnTo>
                  <a:pt x="2148" y="9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1437718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見出し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olidFill>
              </a:defRPr>
            </a:lvl1pPr>
          </a:lstStyle>
          <a:p>
            <a:r>
              <a:rPr kumimoji="1" lang="ja-JP" altLang="en-US" dirty="0"/>
              <a:t>マスター タイトルの書式設定</a:t>
            </a:r>
          </a:p>
        </p:txBody>
      </p:sp>
      <p:sp>
        <p:nvSpPr>
          <p:cNvPr id="6" name="コンテンツ プレースホルダー 5"/>
          <p:cNvSpPr>
            <a:spLocks noGrp="1"/>
          </p:cNvSpPr>
          <p:nvPr>
            <p:ph sz="quarter" idx="12"/>
          </p:nvPr>
        </p:nvSpPr>
        <p:spPr>
          <a:xfrm>
            <a:off x="575734" y="1052513"/>
            <a:ext cx="11040533" cy="5182687"/>
          </a:xfrm>
          <a:prstGeom prst="rect">
            <a:avLst/>
          </a:prstGeo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cxnSp>
        <p:nvCxnSpPr>
          <p:cNvPr id="5" name="直線コネクタ 4"/>
          <p:cNvCxnSpPr/>
          <p:nvPr userDrawn="1"/>
        </p:nvCxnSpPr>
        <p:spPr>
          <a:xfrm>
            <a:off x="0" y="730250"/>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557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13" name="正方形/長方形 12"/>
          <p:cNvSpPr/>
          <p:nvPr userDrawn="1"/>
        </p:nvSpPr>
        <p:spPr>
          <a:xfrm>
            <a:off x="0" y="6569338"/>
            <a:ext cx="12192000" cy="288000"/>
          </a:xfrm>
          <a:prstGeom prst="rect">
            <a:avLst/>
          </a:prstGeom>
          <a:solidFill>
            <a:schemeClr val="tx1"/>
          </a:solidFill>
          <a:ln>
            <a:no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Placeholder 1"/>
          <p:cNvSpPr>
            <a:spLocks noGrp="1"/>
          </p:cNvSpPr>
          <p:nvPr userDrawn="1">
            <p:ph type="title"/>
          </p:nvPr>
        </p:nvSpPr>
        <p:spPr>
          <a:xfrm>
            <a:off x="0" y="288000"/>
            <a:ext cx="10560000" cy="396000"/>
          </a:xfrm>
          <a:prstGeom prst="rect">
            <a:avLst/>
          </a:prstGeom>
        </p:spPr>
        <p:txBody>
          <a:bodyPr vert="horz" lIns="648000" tIns="0" rIns="0" bIns="0" rtlCol="0" anchor="ctr" anchorCtr="0">
            <a:noAutofit/>
          </a:bodyPr>
          <a:lstStyle/>
          <a:p>
            <a:r>
              <a:rPr lang="ja-JP" altLang="en-US" dirty="0"/>
              <a:t>見出し</a:t>
            </a:r>
            <a:endParaRPr lang="en-US" dirty="0"/>
          </a:p>
        </p:txBody>
      </p:sp>
      <p:cxnSp>
        <p:nvCxnSpPr>
          <p:cNvPr id="12" name="直線コネクタ 11"/>
          <p:cNvCxnSpPr/>
          <p:nvPr userDrawn="1"/>
        </p:nvCxnSpPr>
        <p:spPr>
          <a:xfrm>
            <a:off x="0" y="730250"/>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userDrawn="1"/>
        </p:nvGrpSpPr>
        <p:grpSpPr>
          <a:xfrm>
            <a:off x="0" y="234000"/>
            <a:ext cx="546000" cy="504000"/>
            <a:chOff x="0" y="216000"/>
            <a:chExt cx="504000" cy="504000"/>
          </a:xfrm>
        </p:grpSpPr>
        <p:sp>
          <p:nvSpPr>
            <p:cNvPr id="16" name="正方形/長方形 15"/>
            <p:cNvSpPr/>
            <p:nvPr userDrawn="1"/>
          </p:nvSpPr>
          <p:spPr>
            <a:xfrm>
              <a:off x="0" y="216000"/>
              <a:ext cx="504000" cy="50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359800" y="216000"/>
              <a:ext cx="72000" cy="504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431800" y="216000"/>
              <a:ext cx="72000" cy="50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11304000" y="6354000"/>
            <a:ext cx="576000" cy="504825"/>
            <a:chOff x="9847423" y="6353175"/>
            <a:chExt cx="669925" cy="504825"/>
          </a:xfrm>
        </p:grpSpPr>
        <p:sp>
          <p:nvSpPr>
            <p:cNvPr id="21" name="Rectangle 5"/>
            <p:cNvSpPr>
              <a:spLocks noChangeArrowheads="1"/>
            </p:cNvSpPr>
            <p:nvPr userDrawn="1"/>
          </p:nvSpPr>
          <p:spPr bwMode="auto">
            <a:xfrm>
              <a:off x="9847423" y="6353175"/>
              <a:ext cx="669925" cy="5048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6"/>
            <p:cNvSpPr>
              <a:spLocks noChangeArrowheads="1"/>
            </p:cNvSpPr>
            <p:nvPr userDrawn="1"/>
          </p:nvSpPr>
          <p:spPr bwMode="auto">
            <a:xfrm>
              <a:off x="9847423" y="6750000"/>
              <a:ext cx="669925" cy="1080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Rectangle 7"/>
            <p:cNvSpPr>
              <a:spLocks noChangeArrowheads="1"/>
            </p:cNvSpPr>
            <p:nvPr userDrawn="1"/>
          </p:nvSpPr>
          <p:spPr bwMode="auto">
            <a:xfrm>
              <a:off x="9847423" y="6804000"/>
              <a:ext cx="669925" cy="54000"/>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9" name="Slide Number Placeholder 5"/>
          <p:cNvSpPr txBox="1">
            <a:spLocks/>
          </p:cNvSpPr>
          <p:nvPr userDrawn="1"/>
        </p:nvSpPr>
        <p:spPr>
          <a:xfrm>
            <a:off x="11304000" y="6354000"/>
            <a:ext cx="576000" cy="504000"/>
          </a:xfrm>
          <a:prstGeom prst="rect">
            <a:avLst/>
          </a:prstGeom>
          <a:noFill/>
        </p:spPr>
        <p:txBody>
          <a:bodyPr vert="horz" lIns="0" tIns="126000" rIns="0" bIns="0" rtlCol="0" anchor="t" anchorCtr="0"/>
          <a:lstStyle>
            <a:defPPr>
              <a:defRPr lang="en-US"/>
            </a:defPPr>
            <a:lvl1pPr marL="0" algn="ctr" defTabSz="457200" rtl="0" eaLnBrk="1" latinLnBrk="0" hangingPunct="1">
              <a:defRPr sz="16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51FA09-1F01-4E43-9090-F11B3C219811}" type="slidenum">
              <a:rPr lang="en-US" smtClean="0"/>
              <a:pPr/>
              <a:t>‹#›</a:t>
            </a:fld>
            <a:endParaRPr lang="en-US" dirty="0"/>
          </a:p>
        </p:txBody>
      </p:sp>
      <p:sp>
        <p:nvSpPr>
          <p:cNvPr id="20" name="テキスト ボックス 19"/>
          <p:cNvSpPr txBox="1"/>
          <p:nvPr userDrawn="1"/>
        </p:nvSpPr>
        <p:spPr>
          <a:xfrm>
            <a:off x="10800000" y="216000"/>
            <a:ext cx="1080000" cy="216000"/>
          </a:xfrm>
          <a:prstGeom prst="rect">
            <a:avLst/>
          </a:prstGeom>
          <a:solidFill>
            <a:schemeClr val="bg1"/>
          </a:solidFill>
          <a:ln w="19050">
            <a:solidFill>
              <a:schemeClr val="accent6"/>
            </a:solidFill>
          </a:ln>
        </p:spPr>
        <p:txBody>
          <a:bodyPr wrap="square" lIns="0" tIns="0" rIns="0" bIns="0" rtlCol="0" anchor="ctr" anchorCtr="0">
            <a:noAutofit/>
          </a:bodyPr>
          <a:lstStyle/>
          <a:p>
            <a:pPr algn="ctr"/>
            <a:r>
              <a:rPr kumimoji="1" lang="en-US" altLang="ja-JP" sz="700" dirty="0">
                <a:solidFill>
                  <a:schemeClr val="accent6"/>
                </a:solidFill>
                <a:latin typeface="Arial Black" panose="020B0A04020102020204" pitchFamily="34" charset="0"/>
                <a:cs typeface="Arial" panose="020B0604020202020204" pitchFamily="34" charset="0"/>
              </a:rPr>
              <a:t>CONFIDENTIAL</a:t>
            </a:r>
            <a:endParaRPr kumimoji="1" lang="ja-JP" altLang="en-US" sz="700" dirty="0">
              <a:solidFill>
                <a:schemeClr val="accent6"/>
              </a:solidFill>
              <a:latin typeface="Arial Black" panose="020B0A04020102020204" pitchFamily="34" charset="0"/>
              <a:cs typeface="Arial" panose="020B0604020202020204" pitchFamily="34" charset="0"/>
            </a:endParaRPr>
          </a:p>
        </p:txBody>
      </p:sp>
      <p:sp>
        <p:nvSpPr>
          <p:cNvPr id="5" name="正方形/長方形 4"/>
          <p:cNvSpPr/>
          <p:nvPr userDrawn="1"/>
        </p:nvSpPr>
        <p:spPr>
          <a:xfrm>
            <a:off x="288000" y="6624000"/>
            <a:ext cx="3719600" cy="146194"/>
          </a:xfrm>
          <a:prstGeom prst="rect">
            <a:avLst/>
          </a:prstGeom>
        </p:spPr>
        <p:txBody>
          <a:bodyPr wrap="square" lIns="0" tIns="0" rIns="0" bIns="0">
            <a:spAutoFit/>
          </a:bodyPr>
          <a:lstStyle/>
          <a:p>
            <a:pPr algn="l">
              <a:lnSpc>
                <a:spcPct val="110000"/>
              </a:lnSpc>
              <a:spcBef>
                <a:spcPct val="10000"/>
              </a:spcBef>
              <a:spcAft>
                <a:spcPts val="600"/>
              </a:spcAft>
              <a:defRPr/>
            </a:pPr>
            <a:r>
              <a:rPr lang="en-US" altLang="ja-JP" sz="900" b="0" dirty="0">
                <a:solidFill>
                  <a:schemeClr val="bg1">
                    <a:lumMod val="75000"/>
                  </a:schemeClr>
                </a:solidFill>
                <a:latin typeface="+mn-lt"/>
                <a:ea typeface="Meiryo UI" charset="-128"/>
              </a:rPr>
              <a:t>© Copyright 2021  </a:t>
            </a:r>
            <a:r>
              <a:rPr lang="en-US" altLang="ja-JP" sz="900" b="0" dirty="0" err="1">
                <a:solidFill>
                  <a:schemeClr val="bg1">
                    <a:lumMod val="75000"/>
                  </a:schemeClr>
                </a:solidFill>
                <a:latin typeface="+mn-lt"/>
                <a:ea typeface="Meiryo UI" charset="-128"/>
              </a:rPr>
              <a:t>JapanCableCast</a:t>
            </a:r>
            <a:r>
              <a:rPr lang="en-US" altLang="ja-JP" sz="900" b="0" dirty="0">
                <a:solidFill>
                  <a:schemeClr val="bg1">
                    <a:lumMod val="75000"/>
                  </a:schemeClr>
                </a:solidFill>
                <a:latin typeface="+mn-lt"/>
                <a:ea typeface="Meiryo UI" charset="-128"/>
              </a:rPr>
              <a:t> Inc.  All Right Reserved.</a:t>
            </a:r>
          </a:p>
        </p:txBody>
      </p:sp>
    </p:spTree>
    <p:extLst>
      <p:ext uri="{BB962C8B-B14F-4D97-AF65-F5344CB8AC3E}">
        <p14:creationId xmlns:p14="http://schemas.microsoft.com/office/powerpoint/2010/main" val="2758340910"/>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dt="0"/>
  <p:txStyles>
    <p:title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2000" b="0" kern="1600" spc="-100" baseline="0">
          <a:solidFill>
            <a:schemeClr val="tx1"/>
          </a:solidFill>
          <a:latin typeface="+mn-ea"/>
          <a:ea typeface="+mn-ea"/>
          <a:cs typeface="+mn-cs"/>
        </a:defRPr>
      </a:lvl1pPr>
      <a:lvl2pPr marL="742950" indent="-28575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800" b="0" kern="1600" spc="-100" baseline="0">
          <a:solidFill>
            <a:schemeClr val="tx1"/>
          </a:solidFill>
          <a:latin typeface="+mn-ea"/>
          <a:ea typeface="+mn-ea"/>
          <a:cs typeface="+mn-cs"/>
        </a:defRPr>
      </a:lvl2pPr>
      <a:lvl3pPr marL="11430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400" b="0" kern="1600" spc="-100" baseline="0">
          <a:solidFill>
            <a:schemeClr val="tx1"/>
          </a:solidFill>
          <a:latin typeface="+mn-lt"/>
          <a:ea typeface="+mn-ea"/>
          <a:cs typeface="+mn-cs"/>
        </a:defRPr>
      </a:lvl3pPr>
      <a:lvl4pPr marL="16002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200" b="0" kern="1600" spc="-100" baseline="0">
          <a:solidFill>
            <a:schemeClr val="tx1"/>
          </a:solidFill>
          <a:latin typeface="+mn-lt"/>
          <a:ea typeface="+mn-ea"/>
          <a:cs typeface="+mn-cs"/>
        </a:defRPr>
      </a:lvl4pPr>
      <a:lvl5pPr marL="20574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200" b="0" kern="1600" spc="-100" baseline="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6" userDrawn="1">
          <p15:clr>
            <a:srgbClr val="F26B43"/>
          </p15:clr>
        </p15:guide>
        <p15:guide id="2" pos="347" userDrawn="1">
          <p15:clr>
            <a:srgbClr val="F26B43"/>
          </p15:clr>
        </p15:guide>
        <p15:guide id="3" pos="7333" userDrawn="1">
          <p15:clr>
            <a:srgbClr val="F26B43"/>
          </p15:clr>
        </p15:guide>
        <p15:guide id="4" pos="3840" userDrawn="1">
          <p15:clr>
            <a:srgbClr val="F26B43"/>
          </p15:clr>
        </p15:guide>
        <p15:guide id="5" orient="horz" pos="3929" userDrawn="1">
          <p15:clr>
            <a:srgbClr val="F26B43"/>
          </p15:clr>
        </p15:guide>
        <p15:guide id="6"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13" name="正方形/長方形 12"/>
          <p:cNvSpPr/>
          <p:nvPr userDrawn="1"/>
        </p:nvSpPr>
        <p:spPr>
          <a:xfrm>
            <a:off x="0" y="6569338"/>
            <a:ext cx="12192000" cy="288000"/>
          </a:xfrm>
          <a:prstGeom prst="rect">
            <a:avLst/>
          </a:prstGeom>
          <a:solidFill>
            <a:schemeClr val="tx1"/>
          </a:solidFill>
          <a:ln>
            <a:no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Placeholder 1"/>
          <p:cNvSpPr>
            <a:spLocks noGrp="1"/>
          </p:cNvSpPr>
          <p:nvPr userDrawn="1">
            <p:ph type="title"/>
          </p:nvPr>
        </p:nvSpPr>
        <p:spPr>
          <a:xfrm>
            <a:off x="0" y="288000"/>
            <a:ext cx="10560000" cy="396000"/>
          </a:xfrm>
          <a:prstGeom prst="rect">
            <a:avLst/>
          </a:prstGeom>
        </p:spPr>
        <p:txBody>
          <a:bodyPr vert="horz" lIns="648000" tIns="0" rIns="0" bIns="0" rtlCol="0" anchor="ctr" anchorCtr="0">
            <a:noAutofit/>
          </a:bodyPr>
          <a:lstStyle/>
          <a:p>
            <a:r>
              <a:rPr lang="ja-JP" altLang="en-US" dirty="0"/>
              <a:t>見出し</a:t>
            </a:r>
            <a:endParaRPr lang="en-US" dirty="0"/>
          </a:p>
        </p:txBody>
      </p:sp>
      <p:cxnSp>
        <p:nvCxnSpPr>
          <p:cNvPr id="12" name="直線コネクタ 11"/>
          <p:cNvCxnSpPr/>
          <p:nvPr userDrawn="1"/>
        </p:nvCxnSpPr>
        <p:spPr>
          <a:xfrm>
            <a:off x="0" y="730250"/>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userDrawn="1"/>
        </p:nvGrpSpPr>
        <p:grpSpPr>
          <a:xfrm>
            <a:off x="0" y="234000"/>
            <a:ext cx="546000" cy="504000"/>
            <a:chOff x="0" y="216000"/>
            <a:chExt cx="504000" cy="504000"/>
          </a:xfrm>
        </p:grpSpPr>
        <p:sp>
          <p:nvSpPr>
            <p:cNvPr id="16" name="正方形/長方形 15"/>
            <p:cNvSpPr/>
            <p:nvPr userDrawn="1"/>
          </p:nvSpPr>
          <p:spPr>
            <a:xfrm>
              <a:off x="0" y="216000"/>
              <a:ext cx="504000" cy="50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359800" y="216000"/>
              <a:ext cx="72000" cy="504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431800" y="216000"/>
              <a:ext cx="72000" cy="50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11304000" y="6354000"/>
            <a:ext cx="576000" cy="504825"/>
            <a:chOff x="9847423" y="6353175"/>
            <a:chExt cx="669925" cy="504825"/>
          </a:xfrm>
        </p:grpSpPr>
        <p:sp>
          <p:nvSpPr>
            <p:cNvPr id="21" name="Rectangle 5"/>
            <p:cNvSpPr>
              <a:spLocks noChangeArrowheads="1"/>
            </p:cNvSpPr>
            <p:nvPr userDrawn="1"/>
          </p:nvSpPr>
          <p:spPr bwMode="auto">
            <a:xfrm>
              <a:off x="9847423" y="6353175"/>
              <a:ext cx="669925" cy="5048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6"/>
            <p:cNvSpPr>
              <a:spLocks noChangeArrowheads="1"/>
            </p:cNvSpPr>
            <p:nvPr userDrawn="1"/>
          </p:nvSpPr>
          <p:spPr bwMode="auto">
            <a:xfrm>
              <a:off x="9847423" y="6750000"/>
              <a:ext cx="669925" cy="1080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Rectangle 7"/>
            <p:cNvSpPr>
              <a:spLocks noChangeArrowheads="1"/>
            </p:cNvSpPr>
            <p:nvPr userDrawn="1"/>
          </p:nvSpPr>
          <p:spPr bwMode="auto">
            <a:xfrm>
              <a:off x="9847423" y="6804000"/>
              <a:ext cx="669925" cy="54000"/>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9" name="Slide Number Placeholder 5"/>
          <p:cNvSpPr txBox="1">
            <a:spLocks/>
          </p:cNvSpPr>
          <p:nvPr userDrawn="1"/>
        </p:nvSpPr>
        <p:spPr>
          <a:xfrm>
            <a:off x="11304000" y="6354000"/>
            <a:ext cx="576000" cy="504000"/>
          </a:xfrm>
          <a:prstGeom prst="rect">
            <a:avLst/>
          </a:prstGeom>
          <a:noFill/>
        </p:spPr>
        <p:txBody>
          <a:bodyPr vert="horz" lIns="0" tIns="126000" rIns="0" bIns="0" rtlCol="0" anchor="t" anchorCtr="0"/>
          <a:lstStyle>
            <a:defPPr>
              <a:defRPr lang="en-US"/>
            </a:defPPr>
            <a:lvl1pPr marL="0" algn="ctr" defTabSz="457200" rtl="0" eaLnBrk="1" latinLnBrk="0" hangingPunct="1">
              <a:defRPr sz="16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51FA09-1F01-4E43-9090-F11B3C219811}" type="slidenum">
              <a:rPr lang="en-US" smtClean="0"/>
              <a:pPr/>
              <a:t>‹#›</a:t>
            </a:fld>
            <a:endParaRPr lang="en-US" dirty="0"/>
          </a:p>
        </p:txBody>
      </p:sp>
      <p:sp>
        <p:nvSpPr>
          <p:cNvPr id="20" name="テキスト ボックス 19"/>
          <p:cNvSpPr txBox="1"/>
          <p:nvPr userDrawn="1"/>
        </p:nvSpPr>
        <p:spPr>
          <a:xfrm>
            <a:off x="10800000" y="216000"/>
            <a:ext cx="1080000" cy="216000"/>
          </a:xfrm>
          <a:prstGeom prst="rect">
            <a:avLst/>
          </a:prstGeom>
          <a:solidFill>
            <a:schemeClr val="bg1"/>
          </a:solidFill>
          <a:ln w="19050">
            <a:solidFill>
              <a:schemeClr val="accent6"/>
            </a:solidFill>
          </a:ln>
        </p:spPr>
        <p:txBody>
          <a:bodyPr wrap="square" lIns="0" tIns="0" rIns="0" bIns="0" rtlCol="0" anchor="ctr" anchorCtr="0">
            <a:noAutofit/>
          </a:bodyPr>
          <a:lstStyle/>
          <a:p>
            <a:pPr algn="ctr"/>
            <a:r>
              <a:rPr kumimoji="1" lang="en-US" altLang="ja-JP" sz="700" dirty="0">
                <a:solidFill>
                  <a:schemeClr val="accent6"/>
                </a:solidFill>
                <a:latin typeface="Arial Black" panose="020B0A04020102020204" pitchFamily="34" charset="0"/>
                <a:cs typeface="Arial" panose="020B0604020202020204" pitchFamily="34" charset="0"/>
              </a:rPr>
              <a:t>CONFIDENTIAL</a:t>
            </a:r>
            <a:endParaRPr kumimoji="1" lang="ja-JP" altLang="en-US" sz="700" dirty="0">
              <a:solidFill>
                <a:schemeClr val="accent6"/>
              </a:solidFill>
              <a:latin typeface="Arial Black" panose="020B0A04020102020204" pitchFamily="34" charset="0"/>
              <a:cs typeface="Arial" panose="020B0604020202020204" pitchFamily="34" charset="0"/>
            </a:endParaRPr>
          </a:p>
        </p:txBody>
      </p:sp>
      <p:sp>
        <p:nvSpPr>
          <p:cNvPr id="5" name="正方形/長方形 4"/>
          <p:cNvSpPr/>
          <p:nvPr userDrawn="1"/>
        </p:nvSpPr>
        <p:spPr>
          <a:xfrm>
            <a:off x="288000" y="6624000"/>
            <a:ext cx="3719600" cy="146194"/>
          </a:xfrm>
          <a:prstGeom prst="rect">
            <a:avLst/>
          </a:prstGeom>
        </p:spPr>
        <p:txBody>
          <a:bodyPr wrap="square" lIns="0" tIns="0" rIns="0" bIns="0">
            <a:spAutoFit/>
          </a:bodyPr>
          <a:lstStyle/>
          <a:p>
            <a:pPr algn="l">
              <a:lnSpc>
                <a:spcPct val="110000"/>
              </a:lnSpc>
              <a:spcBef>
                <a:spcPct val="10000"/>
              </a:spcBef>
              <a:spcAft>
                <a:spcPts val="600"/>
              </a:spcAft>
              <a:defRPr/>
            </a:pPr>
            <a:r>
              <a:rPr lang="en-US" altLang="ja-JP" sz="900" b="0" dirty="0">
                <a:solidFill>
                  <a:schemeClr val="bg1">
                    <a:lumMod val="75000"/>
                  </a:schemeClr>
                </a:solidFill>
                <a:latin typeface="+mn-lt"/>
                <a:ea typeface="Meiryo UI" charset="-128"/>
              </a:rPr>
              <a:t>© Copyright 2021  </a:t>
            </a:r>
            <a:r>
              <a:rPr lang="en-US" altLang="ja-JP" sz="900" b="0" dirty="0" err="1">
                <a:solidFill>
                  <a:schemeClr val="bg1">
                    <a:lumMod val="75000"/>
                  </a:schemeClr>
                </a:solidFill>
                <a:latin typeface="+mn-lt"/>
                <a:ea typeface="Meiryo UI" charset="-128"/>
              </a:rPr>
              <a:t>JapanCableCast</a:t>
            </a:r>
            <a:r>
              <a:rPr lang="en-US" altLang="ja-JP" sz="900" b="0" dirty="0">
                <a:solidFill>
                  <a:schemeClr val="bg1">
                    <a:lumMod val="75000"/>
                  </a:schemeClr>
                </a:solidFill>
                <a:latin typeface="+mn-lt"/>
                <a:ea typeface="Meiryo UI" charset="-128"/>
              </a:rPr>
              <a:t> Inc.  All Right Reserved.</a:t>
            </a:r>
          </a:p>
        </p:txBody>
      </p:sp>
    </p:spTree>
    <p:extLst>
      <p:ext uri="{BB962C8B-B14F-4D97-AF65-F5344CB8AC3E}">
        <p14:creationId xmlns:p14="http://schemas.microsoft.com/office/powerpoint/2010/main" val="1685515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hf hdr="0" dt="0"/>
  <p:txStyles>
    <p:title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2000" b="0" kern="1600" spc="-100" baseline="0">
          <a:solidFill>
            <a:schemeClr val="tx1"/>
          </a:solidFill>
          <a:latin typeface="+mn-ea"/>
          <a:ea typeface="+mn-ea"/>
          <a:cs typeface="+mn-cs"/>
        </a:defRPr>
      </a:lvl1pPr>
      <a:lvl2pPr marL="742950" indent="-28575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800" b="0" kern="1600" spc="-100" baseline="0">
          <a:solidFill>
            <a:schemeClr val="tx1"/>
          </a:solidFill>
          <a:latin typeface="+mn-ea"/>
          <a:ea typeface="+mn-ea"/>
          <a:cs typeface="+mn-cs"/>
        </a:defRPr>
      </a:lvl2pPr>
      <a:lvl3pPr marL="11430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400" b="0" kern="1600" spc="-100" baseline="0">
          <a:solidFill>
            <a:schemeClr val="tx1"/>
          </a:solidFill>
          <a:latin typeface="+mn-lt"/>
          <a:ea typeface="+mn-ea"/>
          <a:cs typeface="+mn-cs"/>
        </a:defRPr>
      </a:lvl3pPr>
      <a:lvl4pPr marL="16002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200" b="0" kern="1600" spc="-100" baseline="0">
          <a:solidFill>
            <a:schemeClr val="tx1"/>
          </a:solidFill>
          <a:latin typeface="+mn-lt"/>
          <a:ea typeface="+mn-ea"/>
          <a:cs typeface="+mn-cs"/>
        </a:defRPr>
      </a:lvl4pPr>
      <a:lvl5pPr marL="20574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200" b="0" kern="1600" spc="-100" baseline="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6">
          <p15:clr>
            <a:srgbClr val="F26B43"/>
          </p15:clr>
        </p15:guide>
        <p15:guide id="2" pos="347">
          <p15:clr>
            <a:srgbClr val="F26B43"/>
          </p15:clr>
        </p15:guide>
        <p15:guide id="3" pos="7333">
          <p15:clr>
            <a:srgbClr val="F26B43"/>
          </p15:clr>
        </p15:guide>
        <p15:guide id="4" pos="3840">
          <p15:clr>
            <a:srgbClr val="F26B43"/>
          </p15:clr>
        </p15:guide>
        <p15:guide id="5" orient="horz" pos="3929">
          <p15:clr>
            <a:srgbClr val="F26B43"/>
          </p15:clr>
        </p15:guide>
        <p15:guide id="6"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13" name="正方形/長方形 12"/>
          <p:cNvSpPr/>
          <p:nvPr userDrawn="1"/>
        </p:nvSpPr>
        <p:spPr>
          <a:xfrm>
            <a:off x="0" y="6569338"/>
            <a:ext cx="12192000" cy="288000"/>
          </a:xfrm>
          <a:prstGeom prst="rect">
            <a:avLst/>
          </a:prstGeom>
          <a:solidFill>
            <a:schemeClr val="tx1"/>
          </a:solidFill>
          <a:ln>
            <a:noFill/>
          </a:ln>
          <a:effectLst>
            <a:innerShdw blurRad="127000" dist="635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sp>
        <p:nvSpPr>
          <p:cNvPr id="2" name="Title Placeholder 1"/>
          <p:cNvSpPr>
            <a:spLocks noGrp="1"/>
          </p:cNvSpPr>
          <p:nvPr userDrawn="1">
            <p:ph type="title"/>
          </p:nvPr>
        </p:nvSpPr>
        <p:spPr>
          <a:xfrm>
            <a:off x="0" y="288000"/>
            <a:ext cx="10560000" cy="396000"/>
          </a:xfrm>
          <a:prstGeom prst="rect">
            <a:avLst/>
          </a:prstGeom>
        </p:spPr>
        <p:txBody>
          <a:bodyPr vert="horz" lIns="648000" tIns="0" rIns="0" bIns="0" rtlCol="0" anchor="ctr" anchorCtr="0">
            <a:noAutofit/>
          </a:bodyPr>
          <a:lstStyle/>
          <a:p>
            <a:r>
              <a:rPr lang="ja-JP" altLang="en-US" dirty="0"/>
              <a:t>見出し</a:t>
            </a:r>
            <a:endParaRPr lang="en-US" dirty="0"/>
          </a:p>
        </p:txBody>
      </p:sp>
      <p:cxnSp>
        <p:nvCxnSpPr>
          <p:cNvPr id="12" name="直線コネクタ 11"/>
          <p:cNvCxnSpPr/>
          <p:nvPr userDrawn="1"/>
        </p:nvCxnSpPr>
        <p:spPr>
          <a:xfrm>
            <a:off x="0" y="730250"/>
            <a:ext cx="1219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userDrawn="1"/>
        </p:nvGrpSpPr>
        <p:grpSpPr>
          <a:xfrm>
            <a:off x="0" y="234000"/>
            <a:ext cx="546000" cy="504000"/>
            <a:chOff x="0" y="216000"/>
            <a:chExt cx="504000" cy="504000"/>
          </a:xfrm>
        </p:grpSpPr>
        <p:sp>
          <p:nvSpPr>
            <p:cNvPr id="16" name="正方形/長方形 15"/>
            <p:cNvSpPr/>
            <p:nvPr userDrawn="1"/>
          </p:nvSpPr>
          <p:spPr>
            <a:xfrm>
              <a:off x="0" y="216000"/>
              <a:ext cx="504000" cy="504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359800" y="216000"/>
              <a:ext cx="72000" cy="504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userDrawn="1"/>
          </p:nvSpPr>
          <p:spPr>
            <a:xfrm>
              <a:off x="431800" y="216000"/>
              <a:ext cx="72000" cy="504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11304000" y="6354000"/>
            <a:ext cx="576000" cy="504825"/>
            <a:chOff x="9847423" y="6353175"/>
            <a:chExt cx="669925" cy="504825"/>
          </a:xfrm>
        </p:grpSpPr>
        <p:sp>
          <p:nvSpPr>
            <p:cNvPr id="21" name="Rectangle 5"/>
            <p:cNvSpPr>
              <a:spLocks noChangeArrowheads="1"/>
            </p:cNvSpPr>
            <p:nvPr userDrawn="1"/>
          </p:nvSpPr>
          <p:spPr bwMode="auto">
            <a:xfrm>
              <a:off x="9847423" y="6353175"/>
              <a:ext cx="669925" cy="5048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 name="Rectangle 6"/>
            <p:cNvSpPr>
              <a:spLocks noChangeArrowheads="1"/>
            </p:cNvSpPr>
            <p:nvPr userDrawn="1"/>
          </p:nvSpPr>
          <p:spPr bwMode="auto">
            <a:xfrm>
              <a:off x="9847423" y="6750000"/>
              <a:ext cx="669925" cy="1080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 name="Rectangle 7"/>
            <p:cNvSpPr>
              <a:spLocks noChangeArrowheads="1"/>
            </p:cNvSpPr>
            <p:nvPr userDrawn="1"/>
          </p:nvSpPr>
          <p:spPr bwMode="auto">
            <a:xfrm>
              <a:off x="9847423" y="6804000"/>
              <a:ext cx="669925" cy="54000"/>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9" name="Slide Number Placeholder 5"/>
          <p:cNvSpPr txBox="1">
            <a:spLocks/>
          </p:cNvSpPr>
          <p:nvPr userDrawn="1"/>
        </p:nvSpPr>
        <p:spPr>
          <a:xfrm>
            <a:off x="11304000" y="6354000"/>
            <a:ext cx="576000" cy="504000"/>
          </a:xfrm>
          <a:prstGeom prst="rect">
            <a:avLst/>
          </a:prstGeom>
          <a:noFill/>
        </p:spPr>
        <p:txBody>
          <a:bodyPr vert="horz" lIns="0" tIns="126000" rIns="0" bIns="0" rtlCol="0" anchor="t" anchorCtr="0"/>
          <a:lstStyle>
            <a:defPPr>
              <a:defRPr lang="en-US"/>
            </a:defPPr>
            <a:lvl1pPr marL="0" algn="ctr" defTabSz="457200" rtl="0" eaLnBrk="1" latinLnBrk="0" hangingPunct="1">
              <a:defRPr sz="16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51FA09-1F01-4E43-9090-F11B3C219811}" type="slidenum">
              <a:rPr lang="en-US" smtClean="0"/>
              <a:pPr/>
              <a:t>‹#›</a:t>
            </a:fld>
            <a:endParaRPr lang="en-US" dirty="0"/>
          </a:p>
        </p:txBody>
      </p:sp>
      <p:sp>
        <p:nvSpPr>
          <p:cNvPr id="20" name="テキスト ボックス 19"/>
          <p:cNvSpPr txBox="1"/>
          <p:nvPr userDrawn="1"/>
        </p:nvSpPr>
        <p:spPr>
          <a:xfrm>
            <a:off x="10800000" y="216000"/>
            <a:ext cx="1080000" cy="216000"/>
          </a:xfrm>
          <a:prstGeom prst="rect">
            <a:avLst/>
          </a:prstGeom>
          <a:solidFill>
            <a:schemeClr val="bg1"/>
          </a:solidFill>
          <a:ln w="19050">
            <a:solidFill>
              <a:schemeClr val="accent6"/>
            </a:solidFill>
          </a:ln>
        </p:spPr>
        <p:txBody>
          <a:bodyPr wrap="square" lIns="0" tIns="0" rIns="0" bIns="0" rtlCol="0" anchor="ctr" anchorCtr="0">
            <a:noAutofit/>
          </a:bodyPr>
          <a:lstStyle/>
          <a:p>
            <a:pPr algn="ctr"/>
            <a:r>
              <a:rPr kumimoji="1" lang="en-US" altLang="ja-JP" sz="700" dirty="0">
                <a:solidFill>
                  <a:schemeClr val="accent6"/>
                </a:solidFill>
                <a:latin typeface="Arial Black" panose="020B0A04020102020204" pitchFamily="34" charset="0"/>
                <a:cs typeface="Arial" panose="020B0604020202020204" pitchFamily="34" charset="0"/>
              </a:rPr>
              <a:t>CONFIDENTIAL</a:t>
            </a:r>
            <a:endParaRPr kumimoji="1" lang="ja-JP" altLang="en-US" sz="700" dirty="0">
              <a:solidFill>
                <a:schemeClr val="accent6"/>
              </a:solidFill>
              <a:latin typeface="Arial Black" panose="020B0A04020102020204" pitchFamily="34" charset="0"/>
              <a:cs typeface="Arial" panose="020B0604020202020204" pitchFamily="34" charset="0"/>
            </a:endParaRPr>
          </a:p>
        </p:txBody>
      </p:sp>
      <p:sp>
        <p:nvSpPr>
          <p:cNvPr id="5" name="正方形/長方形 4"/>
          <p:cNvSpPr/>
          <p:nvPr userDrawn="1"/>
        </p:nvSpPr>
        <p:spPr>
          <a:xfrm>
            <a:off x="288000" y="6624000"/>
            <a:ext cx="3719600" cy="146194"/>
          </a:xfrm>
          <a:prstGeom prst="rect">
            <a:avLst/>
          </a:prstGeom>
        </p:spPr>
        <p:txBody>
          <a:bodyPr wrap="square" lIns="0" tIns="0" rIns="0" bIns="0">
            <a:spAutoFit/>
          </a:bodyPr>
          <a:lstStyle/>
          <a:p>
            <a:pPr algn="l">
              <a:lnSpc>
                <a:spcPct val="110000"/>
              </a:lnSpc>
              <a:spcBef>
                <a:spcPct val="10000"/>
              </a:spcBef>
              <a:spcAft>
                <a:spcPts val="600"/>
              </a:spcAft>
              <a:defRPr/>
            </a:pPr>
            <a:r>
              <a:rPr lang="en-US" altLang="ja-JP" sz="900" b="0" dirty="0">
                <a:solidFill>
                  <a:schemeClr val="bg1">
                    <a:lumMod val="75000"/>
                  </a:schemeClr>
                </a:solidFill>
                <a:latin typeface="+mn-lt"/>
                <a:ea typeface="Meiryo UI" charset="-128"/>
              </a:rPr>
              <a:t>© Copyright 2021  </a:t>
            </a:r>
            <a:r>
              <a:rPr lang="en-US" altLang="ja-JP" sz="900" b="0" dirty="0" err="1">
                <a:solidFill>
                  <a:schemeClr val="bg1">
                    <a:lumMod val="75000"/>
                  </a:schemeClr>
                </a:solidFill>
                <a:latin typeface="+mn-lt"/>
                <a:ea typeface="Meiryo UI" charset="-128"/>
              </a:rPr>
              <a:t>JapanCableCast</a:t>
            </a:r>
            <a:r>
              <a:rPr lang="en-US" altLang="ja-JP" sz="900" b="0" dirty="0">
                <a:solidFill>
                  <a:schemeClr val="bg1">
                    <a:lumMod val="75000"/>
                  </a:schemeClr>
                </a:solidFill>
                <a:latin typeface="+mn-lt"/>
                <a:ea typeface="Meiryo UI" charset="-128"/>
              </a:rPr>
              <a:t> Inc.  All Right Reserved.</a:t>
            </a:r>
          </a:p>
        </p:txBody>
      </p:sp>
    </p:spTree>
    <p:extLst>
      <p:ext uri="{BB962C8B-B14F-4D97-AF65-F5344CB8AC3E}">
        <p14:creationId xmlns:p14="http://schemas.microsoft.com/office/powerpoint/2010/main" val="2413168676"/>
      </p:ext>
    </p:extLst>
  </p:cSld>
  <p:clrMap bg1="lt1" tx1="dk1" bg2="lt2" tx2="dk2" accent1="accent1" accent2="accent2" accent3="accent3" accent4="accent4" accent5="accent5" accent6="accent6" hlink="hlink" folHlink="folHlink"/>
  <p:sldLayoutIdLst>
    <p:sldLayoutId id="2147483680" r:id="rId1"/>
    <p:sldLayoutId id="2147483681" r:id="rId2"/>
  </p:sldLayoutIdLst>
  <p:hf hdr="0" dt="0"/>
  <p:txStyles>
    <p:title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2000" b="0" kern="1600" spc="-100" baseline="0">
          <a:solidFill>
            <a:schemeClr val="tx1"/>
          </a:solidFill>
          <a:latin typeface="+mn-ea"/>
          <a:ea typeface="+mn-ea"/>
          <a:cs typeface="+mn-cs"/>
        </a:defRPr>
      </a:lvl1pPr>
      <a:lvl2pPr marL="742950" indent="-28575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800" b="0" kern="1600" spc="-100" baseline="0">
          <a:solidFill>
            <a:schemeClr val="tx1"/>
          </a:solidFill>
          <a:latin typeface="+mn-ea"/>
          <a:ea typeface="+mn-ea"/>
          <a:cs typeface="+mn-cs"/>
        </a:defRPr>
      </a:lvl2pPr>
      <a:lvl3pPr marL="11430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400" b="0" kern="1600" spc="-100" baseline="0">
          <a:solidFill>
            <a:schemeClr val="tx1"/>
          </a:solidFill>
          <a:latin typeface="+mn-lt"/>
          <a:ea typeface="+mn-ea"/>
          <a:cs typeface="+mn-cs"/>
        </a:defRPr>
      </a:lvl3pPr>
      <a:lvl4pPr marL="16002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200" b="0" kern="1600" spc="-100" baseline="0">
          <a:solidFill>
            <a:schemeClr val="tx1"/>
          </a:solidFill>
          <a:latin typeface="+mn-lt"/>
          <a:ea typeface="+mn-ea"/>
          <a:cs typeface="+mn-cs"/>
        </a:defRPr>
      </a:lvl4pPr>
      <a:lvl5pPr marL="2057400" indent="-228600" algn="just"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Char char="l"/>
        <a:defRPr kumimoji="1" sz="1200" b="0" kern="1600" spc="-100" baseline="0">
          <a:solidFill>
            <a:schemeClr val="tx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96">
          <p15:clr>
            <a:srgbClr val="F26B43"/>
          </p15:clr>
        </p15:guide>
        <p15:guide id="2" pos="347">
          <p15:clr>
            <a:srgbClr val="F26B43"/>
          </p15:clr>
        </p15:guide>
        <p15:guide id="3" pos="7333">
          <p15:clr>
            <a:srgbClr val="F26B43"/>
          </p15:clr>
        </p15:guide>
        <p15:guide id="4" pos="3840">
          <p15:clr>
            <a:srgbClr val="F26B43"/>
          </p15:clr>
        </p15:guide>
        <p15:guide id="5" orient="horz" pos="3929">
          <p15:clr>
            <a:srgbClr val="F26B43"/>
          </p15:clr>
        </p15:guide>
        <p15:guide id="6" orient="horz" pos="66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image" Target="../media/image47.emf"/><Relationship Id="rId5" Type="http://schemas.openxmlformats.org/officeDocument/2006/relationships/image" Target="../media/image46.emf"/><Relationship Id="rId4" Type="http://schemas.openxmlformats.org/officeDocument/2006/relationships/image" Target="../media/image45.e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1143000" y="4341957"/>
            <a:ext cx="9906000" cy="683909"/>
          </a:xfrm>
          <a:prstGeom prst="rect">
            <a:avLst/>
          </a:prstGeom>
        </p:spPr>
        <p:txBody>
          <a:bodyPr vert="horz" lIns="0" tIns="0" rIns="0" bIns="0" rtlCol="0" anchor="ctr">
            <a:noAutofit/>
          </a:bodyPr>
          <a:lstStyle>
            <a:lvl1pPr marL="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800" b="1" kern="1600" spc="-100" baseline="0">
                <a:solidFill>
                  <a:schemeClr val="tx1"/>
                </a:solidFill>
                <a:latin typeface="+mn-lt"/>
                <a:ea typeface="+mn-ea"/>
                <a:cs typeface="+mn-cs"/>
              </a:defRPr>
            </a:lvl1pPr>
            <a:lvl2pPr marL="4572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600" b="0" kern="1600" spc="-100" baseline="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400" b="0" kern="1600" spc="-100" baseline="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1000"/>
              </a:spcBef>
              <a:spcAft>
                <a:spcPts val="0"/>
              </a:spcAft>
              <a:buClr>
                <a:schemeClr val="accent1"/>
              </a:buClr>
              <a:buSzPct val="100000"/>
              <a:buFont typeface="Wingdings" panose="05000000000000000000" pitchFamily="2" charset="2"/>
              <a:buNone/>
              <a:defRPr kumimoji="1" sz="1200" b="0" kern="1600" spc="-100" baseline="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r>
              <a:rPr lang="en-US" altLang="ja-JP" b="0" dirty="0"/>
              <a:t>2021/11/5</a:t>
            </a:r>
          </a:p>
          <a:p>
            <a:pPr>
              <a:lnSpc>
                <a:spcPct val="100000"/>
              </a:lnSpc>
              <a:spcBef>
                <a:spcPts val="500"/>
              </a:spcBef>
            </a:pPr>
            <a:r>
              <a:rPr lang="ja-JP" altLang="en-US" sz="2000" b="0" dirty="0"/>
              <a:t>ジャパンケーブルキャスト株式会社</a:t>
            </a:r>
            <a:endParaRPr lang="en-US" altLang="ja-JP" sz="2000" b="0" dirty="0"/>
          </a:p>
        </p:txBody>
      </p:sp>
      <p:sp>
        <p:nvSpPr>
          <p:cNvPr id="7" name="タイトル 1">
            <a:extLst>
              <a:ext uri="{FF2B5EF4-FFF2-40B4-BE49-F238E27FC236}">
                <a16:creationId xmlns:a16="http://schemas.microsoft.com/office/drawing/2014/main" id="{0BF355A5-E6B5-41AF-B824-082226DFDCF0}"/>
              </a:ext>
            </a:extLst>
          </p:cNvPr>
          <p:cNvSpPr>
            <a:spLocks noGrp="1"/>
          </p:cNvSpPr>
          <p:nvPr>
            <p:ph type="ctrTitle"/>
          </p:nvPr>
        </p:nvSpPr>
        <p:spPr>
          <a:xfrm>
            <a:off x="0" y="1529185"/>
            <a:ext cx="12192000" cy="2363122"/>
          </a:xfrm>
        </p:spPr>
        <p:txBody>
          <a:bodyPr/>
          <a:lstStyle/>
          <a:p>
            <a:r>
              <a:rPr lang="ja-JP" altLang="en-US" sz="2400" dirty="0">
                <a:latin typeface="+mn-lt"/>
              </a:rPr>
              <a:t>防災</a:t>
            </a:r>
            <a:r>
              <a:rPr lang="en-US" altLang="ja-JP" sz="2400" dirty="0">
                <a:latin typeface="+mn-lt"/>
              </a:rPr>
              <a:t>×</a:t>
            </a:r>
            <a:r>
              <a:rPr lang="ja-JP" altLang="en-US" sz="2400" dirty="0">
                <a:latin typeface="+mn-lt"/>
              </a:rPr>
              <a:t>テクノロジー官民連携マッチング事例</a:t>
            </a:r>
            <a:br>
              <a:rPr lang="en-US" altLang="ja-JP" sz="3200" dirty="0">
                <a:latin typeface="+mn-lt"/>
              </a:rPr>
            </a:br>
            <a:br>
              <a:rPr lang="en-US" altLang="ja-JP" sz="3200" b="0" dirty="0">
                <a:latin typeface="+mn-lt"/>
              </a:rPr>
            </a:br>
            <a:r>
              <a:rPr lang="ja-JP" altLang="en-US" sz="3200" u="sng" dirty="0">
                <a:latin typeface="+mn-lt"/>
              </a:rPr>
              <a:t>告知端末・スマホ・</a:t>
            </a:r>
            <a:r>
              <a:rPr lang="en-US" altLang="ja-JP" sz="3200" u="sng" dirty="0">
                <a:latin typeface="+mn-lt"/>
              </a:rPr>
              <a:t>TV</a:t>
            </a:r>
            <a:r>
              <a:rPr lang="ja-JP" altLang="en-US" sz="3200" u="sng" dirty="0">
                <a:latin typeface="+mn-lt"/>
              </a:rPr>
              <a:t>を活用した防災・地域情報の発信</a:t>
            </a:r>
            <a:br>
              <a:rPr lang="en-US" altLang="ja-JP" sz="3200" u="sng" dirty="0">
                <a:latin typeface="+mn-lt"/>
              </a:rPr>
            </a:br>
            <a:r>
              <a:rPr lang="ja-JP" altLang="en-US" sz="2600" b="0" dirty="0">
                <a:latin typeface="+mn-lt"/>
              </a:rPr>
              <a:t>北海道 喜茂別町</a:t>
            </a:r>
            <a:r>
              <a:rPr lang="en-US" altLang="ja-JP" sz="2600" b="0" dirty="0">
                <a:latin typeface="+mn-lt"/>
              </a:rPr>
              <a:t>×</a:t>
            </a:r>
            <a:r>
              <a:rPr lang="ja-JP" altLang="en-US" sz="2600" b="0" dirty="0">
                <a:latin typeface="+mn-lt"/>
              </a:rPr>
              <a:t>ジャパンケーブルキャスト株式会社</a:t>
            </a:r>
          </a:p>
        </p:txBody>
      </p:sp>
    </p:spTree>
    <p:extLst>
      <p:ext uri="{BB962C8B-B14F-4D97-AF65-F5344CB8AC3E}">
        <p14:creationId xmlns:p14="http://schemas.microsoft.com/office/powerpoint/2010/main" val="853857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4537D856-6A32-45C6-9794-C2B66721887E}"/>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配信コンテンツ例</a:t>
            </a:r>
            <a:r>
              <a:rPr kumimoji="1" lang="ja-JP" altLang="en-US"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（天気予報）</a:t>
            </a:r>
            <a:endParaRPr lang="ja-JP" altLang="en-US" dirty="0"/>
          </a:p>
        </p:txBody>
      </p:sp>
      <p:sp>
        <p:nvSpPr>
          <p:cNvPr id="20" name="テキスト ボックス 19">
            <a:extLst>
              <a:ext uri="{FF2B5EF4-FFF2-40B4-BE49-F238E27FC236}">
                <a16:creationId xmlns:a16="http://schemas.microsoft.com/office/drawing/2014/main" id="{FF8EE16C-EA71-45F5-8797-91577C981FFE}"/>
              </a:ext>
            </a:extLst>
          </p:cNvPr>
          <p:cNvSpPr txBox="1"/>
          <p:nvPr/>
        </p:nvSpPr>
        <p:spPr>
          <a:xfrm>
            <a:off x="3176990" y="5892221"/>
            <a:ext cx="9493147" cy="584775"/>
          </a:xfrm>
          <a:prstGeom prst="rect">
            <a:avLst/>
          </a:prstGeom>
          <a:noFill/>
        </p:spPr>
        <p:txBody>
          <a:bodyPr wrap="square" rtlCol="0">
            <a:spAutoFit/>
          </a:bodyPr>
          <a:lstStyle/>
          <a:p>
            <a:r>
              <a:rPr lang="ja-JP" altLang="en-US" sz="1600" b="1" dirty="0">
                <a:solidFill>
                  <a:schemeClr val="tx1">
                    <a:lumMod val="75000"/>
                    <a:lumOff val="25000"/>
                  </a:schemeClr>
                </a:solidFill>
                <a:latin typeface="+mn-ea"/>
              </a:rPr>
              <a:t>　３時間ごとの天気、気温、降水確率の予報、雨雲レーダー</a:t>
            </a:r>
            <a:endParaRPr lang="en-US" altLang="ja-JP" sz="1600" b="1" dirty="0">
              <a:solidFill>
                <a:schemeClr val="tx1">
                  <a:lumMod val="75000"/>
                  <a:lumOff val="25000"/>
                </a:schemeClr>
              </a:solidFill>
              <a:latin typeface="+mn-ea"/>
            </a:endParaRPr>
          </a:p>
          <a:p>
            <a:r>
              <a:rPr lang="ja-JP" altLang="en-US" sz="1600" b="1" dirty="0">
                <a:solidFill>
                  <a:schemeClr val="tx1">
                    <a:lumMod val="75000"/>
                    <a:lumOff val="25000"/>
                  </a:schemeClr>
                </a:solidFill>
                <a:latin typeface="+mn-ea"/>
              </a:rPr>
              <a:t>　その他、降雪量、風向き、波の高さなど、さまざまなお天気コンテンツが配信可能</a:t>
            </a:r>
            <a:endParaRPr kumimoji="1" lang="ja-JP" altLang="en-US" sz="1600" b="1" dirty="0">
              <a:solidFill>
                <a:schemeClr val="tx1">
                  <a:lumMod val="75000"/>
                  <a:lumOff val="25000"/>
                </a:schemeClr>
              </a:solidFill>
              <a:latin typeface="+mn-ea"/>
            </a:endParaRPr>
          </a:p>
        </p:txBody>
      </p:sp>
      <p:sp>
        <p:nvSpPr>
          <p:cNvPr id="23" name="テキスト ボックス 22">
            <a:extLst>
              <a:ext uri="{FF2B5EF4-FFF2-40B4-BE49-F238E27FC236}">
                <a16:creationId xmlns:a16="http://schemas.microsoft.com/office/drawing/2014/main" id="{072CFEFE-C80C-4A26-A041-F9C314E8E390}"/>
              </a:ext>
            </a:extLst>
          </p:cNvPr>
          <p:cNvSpPr txBox="1"/>
          <p:nvPr/>
        </p:nvSpPr>
        <p:spPr>
          <a:xfrm>
            <a:off x="5288615" y="2318707"/>
            <a:ext cx="1826141" cy="338554"/>
          </a:xfrm>
          <a:prstGeom prst="rect">
            <a:avLst/>
          </a:prstGeom>
          <a:noFill/>
        </p:spPr>
        <p:txBody>
          <a:bodyPr wrap="none" rtlCol="0">
            <a:spAutoFit/>
          </a:bodyPr>
          <a:lstStyle/>
          <a:p>
            <a:r>
              <a:rPr lang="ja-JP" altLang="en-US" sz="1600" dirty="0">
                <a:solidFill>
                  <a:schemeClr val="tx1">
                    <a:lumMod val="75000"/>
                    <a:lumOff val="25000"/>
                  </a:schemeClr>
                </a:solidFill>
                <a:latin typeface="+mn-ea"/>
              </a:rPr>
              <a:t>▼３時間天気画面</a:t>
            </a:r>
            <a:endParaRPr kumimoji="1" lang="ja-JP" altLang="en-US" sz="1600" dirty="0">
              <a:solidFill>
                <a:schemeClr val="tx1">
                  <a:lumMod val="75000"/>
                  <a:lumOff val="25000"/>
                </a:schemeClr>
              </a:solidFill>
              <a:latin typeface="+mn-ea"/>
            </a:endParaRPr>
          </a:p>
        </p:txBody>
      </p:sp>
      <p:sp>
        <p:nvSpPr>
          <p:cNvPr id="24" name="テキスト ボックス 23">
            <a:extLst>
              <a:ext uri="{FF2B5EF4-FFF2-40B4-BE49-F238E27FC236}">
                <a16:creationId xmlns:a16="http://schemas.microsoft.com/office/drawing/2014/main" id="{8DD1D84E-F2C8-4C81-BAF6-1993AF498308}"/>
              </a:ext>
            </a:extLst>
          </p:cNvPr>
          <p:cNvSpPr txBox="1"/>
          <p:nvPr/>
        </p:nvSpPr>
        <p:spPr>
          <a:xfrm>
            <a:off x="7682149" y="2318707"/>
            <a:ext cx="1620957" cy="338554"/>
          </a:xfrm>
          <a:prstGeom prst="rect">
            <a:avLst/>
          </a:prstGeom>
          <a:noFill/>
        </p:spPr>
        <p:txBody>
          <a:bodyPr wrap="none" rtlCol="0">
            <a:spAutoFit/>
          </a:bodyPr>
          <a:lstStyle/>
          <a:p>
            <a:r>
              <a:rPr lang="ja-JP" altLang="en-US" sz="1600" dirty="0">
                <a:solidFill>
                  <a:schemeClr val="tx1">
                    <a:lumMod val="75000"/>
                    <a:lumOff val="25000"/>
                  </a:schemeClr>
                </a:solidFill>
                <a:latin typeface="+mn-ea"/>
              </a:rPr>
              <a:t>▼週間天気画面</a:t>
            </a:r>
            <a:endParaRPr kumimoji="1" lang="ja-JP" altLang="en-US" sz="1600" dirty="0">
              <a:solidFill>
                <a:schemeClr val="tx1">
                  <a:lumMod val="75000"/>
                  <a:lumOff val="25000"/>
                </a:schemeClr>
              </a:solidFill>
              <a:latin typeface="+mn-ea"/>
            </a:endParaRPr>
          </a:p>
        </p:txBody>
      </p:sp>
      <p:pic>
        <p:nvPicPr>
          <p:cNvPr id="31" name="図 30">
            <a:extLst>
              <a:ext uri="{FF2B5EF4-FFF2-40B4-BE49-F238E27FC236}">
                <a16:creationId xmlns:a16="http://schemas.microsoft.com/office/drawing/2014/main" id="{A9B540DB-FF8D-42E8-A1CC-402A397EB7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72050" y="2690351"/>
            <a:ext cx="2040217" cy="2916505"/>
          </a:xfrm>
          <a:prstGeom prst="rect">
            <a:avLst/>
          </a:prstGeom>
          <a:ln>
            <a:solidFill>
              <a:schemeClr val="tx1"/>
            </a:solidFill>
          </a:ln>
          <a:effectLst>
            <a:outerShdw blurRad="50800" dist="38100" dir="2700000" algn="tl" rotWithShape="0">
              <a:prstClr val="black">
                <a:alpha val="40000"/>
              </a:prstClr>
            </a:outerShdw>
          </a:effectLst>
        </p:spPr>
      </p:pic>
      <p:pic>
        <p:nvPicPr>
          <p:cNvPr id="41" name="図 40">
            <a:extLst>
              <a:ext uri="{FF2B5EF4-FFF2-40B4-BE49-F238E27FC236}">
                <a16:creationId xmlns:a16="http://schemas.microsoft.com/office/drawing/2014/main" id="{009913E5-F2AC-4503-88D0-20D318027E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28422" y="2688263"/>
            <a:ext cx="2040217" cy="2916504"/>
          </a:xfrm>
          <a:prstGeom prst="rect">
            <a:avLst/>
          </a:prstGeom>
          <a:ln>
            <a:solidFill>
              <a:schemeClr val="tx1"/>
            </a:solidFill>
          </a:ln>
          <a:effectLst>
            <a:outerShdw blurRad="50800" dist="38100" dir="2700000" algn="tl" rotWithShape="0">
              <a:prstClr val="black">
                <a:alpha val="40000"/>
              </a:prstClr>
            </a:outerShdw>
          </a:effectLst>
        </p:spPr>
      </p:pic>
      <p:grpSp>
        <p:nvGrpSpPr>
          <p:cNvPr id="44" name="グループ化 43">
            <a:extLst>
              <a:ext uri="{FF2B5EF4-FFF2-40B4-BE49-F238E27FC236}">
                <a16:creationId xmlns:a16="http://schemas.microsoft.com/office/drawing/2014/main" id="{4C20C14F-FD9F-45EA-878B-10110DE6B853}"/>
              </a:ext>
            </a:extLst>
          </p:cNvPr>
          <p:cNvGrpSpPr/>
          <p:nvPr/>
        </p:nvGrpSpPr>
        <p:grpSpPr>
          <a:xfrm>
            <a:off x="9714991" y="2696222"/>
            <a:ext cx="2040904" cy="2910634"/>
            <a:chOff x="9953374" y="2245557"/>
            <a:chExt cx="2040904" cy="2863988"/>
          </a:xfrm>
          <a:effectLst>
            <a:outerShdw blurRad="50800" dist="38100" dir="2700000" algn="tl" rotWithShape="0">
              <a:prstClr val="black">
                <a:alpha val="40000"/>
              </a:prstClr>
            </a:outerShdw>
          </a:effectLst>
        </p:grpSpPr>
        <p:pic>
          <p:nvPicPr>
            <p:cNvPr id="45" name="図 44">
              <a:extLst>
                <a:ext uri="{FF2B5EF4-FFF2-40B4-BE49-F238E27FC236}">
                  <a16:creationId xmlns:a16="http://schemas.microsoft.com/office/drawing/2014/main" id="{EFB01655-EFB1-4747-BFDB-78BB800A13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54061" y="2245557"/>
              <a:ext cx="2040217" cy="2862384"/>
            </a:xfrm>
            <a:prstGeom prst="rect">
              <a:avLst/>
            </a:prstGeom>
            <a:ln>
              <a:solidFill>
                <a:schemeClr val="tx1"/>
              </a:solidFill>
            </a:ln>
          </p:spPr>
        </p:pic>
        <p:sp>
          <p:nvSpPr>
            <p:cNvPr id="46" name="テキスト ボックス 45">
              <a:extLst>
                <a:ext uri="{FF2B5EF4-FFF2-40B4-BE49-F238E27FC236}">
                  <a16:creationId xmlns:a16="http://schemas.microsoft.com/office/drawing/2014/main" id="{586C8CD5-DDF1-4003-9700-5D9DBAE18D37}"/>
                </a:ext>
              </a:extLst>
            </p:cNvPr>
            <p:cNvSpPr txBox="1"/>
            <p:nvPr/>
          </p:nvSpPr>
          <p:spPr>
            <a:xfrm>
              <a:off x="10499012" y="2255405"/>
              <a:ext cx="1196975" cy="257417"/>
            </a:xfrm>
            <a:prstGeom prst="rect">
              <a:avLst/>
            </a:prstGeom>
            <a:solidFill>
              <a:schemeClr val="bg1"/>
            </a:solidFill>
          </p:spPr>
          <p:txBody>
            <a:bodyPr wrap="square" rtlCol="0">
              <a:spAutoFit/>
            </a:bodyPr>
            <a:lstStyle/>
            <a:p>
              <a:r>
                <a:rPr kumimoji="1" lang="ja-JP" altLang="en-US" sz="1050" b="1" dirty="0">
                  <a:solidFill>
                    <a:schemeClr val="tx1">
                      <a:lumMod val="90000"/>
                      <a:lumOff val="10000"/>
                    </a:schemeClr>
                  </a:solidFill>
                  <a:latin typeface="+mn-ea"/>
                </a:rPr>
                <a:t>雨雲レーダー</a:t>
              </a:r>
            </a:p>
          </p:txBody>
        </p:sp>
        <p:sp>
          <p:nvSpPr>
            <p:cNvPr id="47" name="正方形/長方形 46">
              <a:extLst>
                <a:ext uri="{FF2B5EF4-FFF2-40B4-BE49-F238E27FC236}">
                  <a16:creationId xmlns:a16="http://schemas.microsoft.com/office/drawing/2014/main" id="{9621FA46-98DA-4C9B-ADA9-AE767DD4C1BB}"/>
                </a:ext>
              </a:extLst>
            </p:cNvPr>
            <p:cNvSpPr/>
            <p:nvPr/>
          </p:nvSpPr>
          <p:spPr>
            <a:xfrm>
              <a:off x="9953374" y="2710221"/>
              <a:ext cx="2039503" cy="2399324"/>
            </a:xfrm>
            <a:prstGeom prst="rect">
              <a:avLst/>
            </a:prstGeom>
            <a:solidFill>
              <a:schemeClr val="bg1"/>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chemeClr val="tx1">
                    <a:lumMod val="90000"/>
                    <a:lumOff val="10000"/>
                  </a:schemeClr>
                </a:solidFill>
                <a:latin typeface="+mn-ea"/>
                <a:cs typeface="メイリオ" panose="020B0604030504040204" pitchFamily="50" charset="-128"/>
              </a:endParaRPr>
            </a:p>
          </p:txBody>
        </p:sp>
        <p:pic>
          <p:nvPicPr>
            <p:cNvPr id="48" name="図 47" descr="マップ&#10;&#10;自動的に生成された説明">
              <a:extLst>
                <a:ext uri="{FF2B5EF4-FFF2-40B4-BE49-F238E27FC236}">
                  <a16:creationId xmlns:a16="http://schemas.microsoft.com/office/drawing/2014/main" id="{9F61E90E-6851-40AC-BD45-E1D9DDBD1E1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 b="-1"/>
            <a:stretch/>
          </p:blipFill>
          <p:spPr>
            <a:xfrm>
              <a:off x="9977122" y="2572137"/>
              <a:ext cx="1993133" cy="1536313"/>
            </a:xfrm>
            <a:prstGeom prst="rect">
              <a:avLst/>
            </a:prstGeom>
          </p:spPr>
        </p:pic>
        <p:pic>
          <p:nvPicPr>
            <p:cNvPr id="49" name="図 48">
              <a:extLst>
                <a:ext uri="{FF2B5EF4-FFF2-40B4-BE49-F238E27FC236}">
                  <a16:creationId xmlns:a16="http://schemas.microsoft.com/office/drawing/2014/main" id="{886A5849-EC80-463B-9847-6D691C4E1B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964897" y="4173606"/>
              <a:ext cx="2016455" cy="409826"/>
            </a:xfrm>
            <a:prstGeom prst="rect">
              <a:avLst/>
            </a:prstGeom>
            <a:ln>
              <a:noFill/>
            </a:ln>
          </p:spPr>
        </p:pic>
      </p:grpSp>
      <p:sp>
        <p:nvSpPr>
          <p:cNvPr id="50" name="テキスト ボックス 49">
            <a:extLst>
              <a:ext uri="{FF2B5EF4-FFF2-40B4-BE49-F238E27FC236}">
                <a16:creationId xmlns:a16="http://schemas.microsoft.com/office/drawing/2014/main" id="{021DB80C-9B93-4CDA-962D-5BD270A3EB53}"/>
              </a:ext>
            </a:extLst>
          </p:cNvPr>
          <p:cNvSpPr txBox="1"/>
          <p:nvPr/>
        </p:nvSpPr>
        <p:spPr>
          <a:xfrm>
            <a:off x="9924263" y="2316405"/>
            <a:ext cx="1620956" cy="338554"/>
          </a:xfrm>
          <a:prstGeom prst="rect">
            <a:avLst/>
          </a:prstGeom>
          <a:noFill/>
        </p:spPr>
        <p:txBody>
          <a:bodyPr wrap="square" rtlCol="0">
            <a:spAutoFit/>
          </a:bodyPr>
          <a:lstStyle/>
          <a:p>
            <a:r>
              <a:rPr lang="ja-JP" altLang="en-US" sz="1600" dirty="0">
                <a:solidFill>
                  <a:schemeClr val="tx1">
                    <a:lumMod val="75000"/>
                    <a:lumOff val="25000"/>
                  </a:schemeClr>
                </a:solidFill>
                <a:latin typeface="+mn-ea"/>
              </a:rPr>
              <a:t>▼雨雲レーダー</a:t>
            </a:r>
            <a:endParaRPr lang="en-US" altLang="ja-JP" sz="1600" dirty="0">
              <a:solidFill>
                <a:schemeClr val="tx1">
                  <a:lumMod val="75000"/>
                  <a:lumOff val="25000"/>
                </a:schemeClr>
              </a:solidFill>
              <a:latin typeface="+mn-ea"/>
            </a:endParaRPr>
          </a:p>
        </p:txBody>
      </p:sp>
      <p:pic>
        <p:nvPicPr>
          <p:cNvPr id="58" name="図 57">
            <a:extLst>
              <a:ext uri="{FF2B5EF4-FFF2-40B4-BE49-F238E27FC236}">
                <a16:creationId xmlns:a16="http://schemas.microsoft.com/office/drawing/2014/main" id="{24CB2E42-4A6B-4C1B-847F-3F9F3FC7EA9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4891" y="1894271"/>
            <a:ext cx="2535374" cy="4628893"/>
          </a:xfrm>
          <a:prstGeom prst="rect">
            <a:avLst/>
          </a:prstGeom>
        </p:spPr>
      </p:pic>
      <p:sp>
        <p:nvSpPr>
          <p:cNvPr id="59" name="テキスト ボックス 58">
            <a:extLst>
              <a:ext uri="{FF2B5EF4-FFF2-40B4-BE49-F238E27FC236}">
                <a16:creationId xmlns:a16="http://schemas.microsoft.com/office/drawing/2014/main" id="{D3CFDD3A-B963-451B-A609-69BE0263BB91}"/>
              </a:ext>
            </a:extLst>
          </p:cNvPr>
          <p:cNvSpPr txBox="1"/>
          <p:nvPr/>
        </p:nvSpPr>
        <p:spPr>
          <a:xfrm>
            <a:off x="3100265" y="4591898"/>
            <a:ext cx="1915909" cy="553998"/>
          </a:xfrm>
          <a:prstGeom prst="rect">
            <a:avLst/>
          </a:prstGeom>
          <a:noFill/>
        </p:spPr>
        <p:txBody>
          <a:bodyPr wrap="none" rtlCol="0">
            <a:spAutoFit/>
          </a:bodyPr>
          <a:lstStyle/>
          <a:p>
            <a:r>
              <a:rPr lang="ja-JP" altLang="en-US" sz="1500" dirty="0">
                <a:solidFill>
                  <a:schemeClr val="tx1">
                    <a:lumMod val="75000"/>
                    <a:lumOff val="25000"/>
                  </a:schemeClr>
                </a:solidFill>
                <a:latin typeface="+mn-ea"/>
              </a:rPr>
              <a:t>近隣の週間天気予報</a:t>
            </a:r>
            <a:endParaRPr lang="en-US" altLang="ja-JP" sz="1500" dirty="0">
              <a:solidFill>
                <a:schemeClr val="tx1">
                  <a:lumMod val="75000"/>
                  <a:lumOff val="25000"/>
                </a:schemeClr>
              </a:solidFill>
              <a:latin typeface="+mn-ea"/>
            </a:endParaRPr>
          </a:p>
          <a:p>
            <a:r>
              <a:rPr lang="ja-JP" altLang="en-US" sz="1500" dirty="0">
                <a:solidFill>
                  <a:schemeClr val="tx1">
                    <a:lumMod val="75000"/>
                    <a:lumOff val="25000"/>
                  </a:schemeClr>
                </a:solidFill>
                <a:latin typeface="+mn-ea"/>
              </a:rPr>
              <a:t>→週末のお出かけに</a:t>
            </a:r>
            <a:endParaRPr lang="en-US" altLang="ja-JP" sz="1500" dirty="0">
              <a:solidFill>
                <a:schemeClr val="tx1">
                  <a:lumMod val="75000"/>
                  <a:lumOff val="25000"/>
                </a:schemeClr>
              </a:solidFill>
              <a:latin typeface="+mn-ea"/>
            </a:endParaRPr>
          </a:p>
        </p:txBody>
      </p:sp>
      <p:pic>
        <p:nvPicPr>
          <p:cNvPr id="60" name="図 59">
            <a:extLst>
              <a:ext uri="{FF2B5EF4-FFF2-40B4-BE49-F238E27FC236}">
                <a16:creationId xmlns:a16="http://schemas.microsoft.com/office/drawing/2014/main" id="{9F1F4A37-7D85-4710-B451-F077956FE4D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5125" y="2371486"/>
            <a:ext cx="1919863" cy="3407757"/>
          </a:xfrm>
          <a:prstGeom prst="rect">
            <a:avLst/>
          </a:prstGeom>
          <a:ln>
            <a:solidFill>
              <a:schemeClr val="tx1"/>
            </a:solidFill>
          </a:ln>
        </p:spPr>
      </p:pic>
      <p:sp>
        <p:nvSpPr>
          <p:cNvPr id="61" name="正方形/長方形 60">
            <a:extLst>
              <a:ext uri="{FF2B5EF4-FFF2-40B4-BE49-F238E27FC236}">
                <a16:creationId xmlns:a16="http://schemas.microsoft.com/office/drawing/2014/main" id="{BAF10024-0062-4271-993C-170F1FEE8E09}"/>
              </a:ext>
            </a:extLst>
          </p:cNvPr>
          <p:cNvSpPr/>
          <p:nvPr/>
        </p:nvSpPr>
        <p:spPr bwMode="auto">
          <a:xfrm>
            <a:off x="625938" y="3036040"/>
            <a:ext cx="2387910" cy="125656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kumimoji="1" lang="ja-JP" altLang="en-US">
              <a:solidFill>
                <a:schemeClr val="tx1">
                  <a:lumMod val="90000"/>
                  <a:lumOff val="10000"/>
                </a:schemeClr>
              </a:solidFill>
              <a:latin typeface="+mn-ea"/>
            </a:endParaRPr>
          </a:p>
        </p:txBody>
      </p:sp>
      <p:sp>
        <p:nvSpPr>
          <p:cNvPr id="62" name="正方形/長方形 61">
            <a:extLst>
              <a:ext uri="{FF2B5EF4-FFF2-40B4-BE49-F238E27FC236}">
                <a16:creationId xmlns:a16="http://schemas.microsoft.com/office/drawing/2014/main" id="{96C7DBDF-8F1B-40F8-A2E4-B8823F79FB2F}"/>
              </a:ext>
            </a:extLst>
          </p:cNvPr>
          <p:cNvSpPr/>
          <p:nvPr/>
        </p:nvSpPr>
        <p:spPr bwMode="auto">
          <a:xfrm>
            <a:off x="625990" y="4368800"/>
            <a:ext cx="2387910" cy="1014812"/>
          </a:xfrm>
          <a:prstGeom prst="rect">
            <a:avLst/>
          </a:prstGeom>
          <a:noFill/>
          <a:ln w="38100" cap="flat" cmpd="sng" algn="ctr">
            <a:solidFill>
              <a:srgbClr val="0000CC"/>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endParaRPr kumimoji="1" lang="ja-JP" altLang="en-US">
              <a:solidFill>
                <a:schemeClr val="tx1">
                  <a:lumMod val="90000"/>
                  <a:lumOff val="10000"/>
                </a:schemeClr>
              </a:solidFill>
              <a:latin typeface="+mn-ea"/>
            </a:endParaRPr>
          </a:p>
        </p:txBody>
      </p:sp>
      <p:sp>
        <p:nvSpPr>
          <p:cNvPr id="16" name="テキスト ボックス 15">
            <a:extLst>
              <a:ext uri="{FF2B5EF4-FFF2-40B4-BE49-F238E27FC236}">
                <a16:creationId xmlns:a16="http://schemas.microsoft.com/office/drawing/2014/main" id="{3B6B87DC-3FF3-4386-8276-69C6BD360E49}"/>
              </a:ext>
            </a:extLst>
          </p:cNvPr>
          <p:cNvSpPr txBox="1"/>
          <p:nvPr/>
        </p:nvSpPr>
        <p:spPr>
          <a:xfrm>
            <a:off x="0" y="910720"/>
            <a:ext cx="12192000" cy="1029209"/>
          </a:xfrm>
          <a:prstGeom prst="rect">
            <a:avLst/>
          </a:prstGeom>
          <a:solidFill>
            <a:schemeClr val="accent3"/>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800" b="1" i="0" u="sng" strike="noStrike" kern="1200" cap="none" spc="0" normalizeH="0" baseline="0" noProof="0" dirty="0">
                <a:ln>
                  <a:noFill/>
                </a:ln>
                <a:solidFill>
                  <a:prstClr val="white"/>
                </a:solidFill>
                <a:effectLst/>
                <a:uLnTx/>
                <a:uFillTx/>
                <a:latin typeface="游ゴシック Medium"/>
                <a:ea typeface="游ゴシック Medium"/>
                <a:cs typeface="+mn-cs"/>
              </a:rPr>
              <a:t>町内を細分化、ピンポイントで天気予報を配信</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white"/>
                </a:solidFill>
                <a:effectLst/>
                <a:uLnTx/>
                <a:uFillTx/>
                <a:latin typeface="游ゴシック Medium"/>
                <a:ea typeface="游ゴシック Medium"/>
                <a:cs typeface="+mn-cs"/>
              </a:rPr>
              <a:t>テレビのデータ放送より細かい、自分の住む地域の天気が分かる</a:t>
            </a:r>
            <a:endParaRPr kumimoji="0" lang="en-US" altLang="ja-JP" sz="1800" b="0" i="0" u="none" strike="noStrike" kern="1200" cap="none" spc="0" normalizeH="0" baseline="0" noProof="0" dirty="0">
              <a:ln>
                <a:noFill/>
              </a:ln>
              <a:solidFill>
                <a:prstClr val="white"/>
              </a:solidFill>
              <a:effectLst/>
              <a:uLnTx/>
              <a:uFillTx/>
              <a:latin typeface="游ゴシック Medium"/>
              <a:ea typeface="游ゴシック Medium"/>
              <a:cs typeface="+mn-cs"/>
            </a:endParaRPr>
          </a:p>
        </p:txBody>
      </p:sp>
      <p:sp>
        <p:nvSpPr>
          <p:cNvPr id="65" name="テキスト ボックス 64">
            <a:extLst>
              <a:ext uri="{FF2B5EF4-FFF2-40B4-BE49-F238E27FC236}">
                <a16:creationId xmlns:a16="http://schemas.microsoft.com/office/drawing/2014/main" id="{68E8E91A-D2F6-4F99-8F56-3381B0260662}"/>
              </a:ext>
            </a:extLst>
          </p:cNvPr>
          <p:cNvSpPr txBox="1"/>
          <p:nvPr/>
        </p:nvSpPr>
        <p:spPr>
          <a:xfrm>
            <a:off x="3085793" y="3484078"/>
            <a:ext cx="1980029" cy="523220"/>
          </a:xfrm>
          <a:prstGeom prst="rect">
            <a:avLst/>
          </a:prstGeom>
          <a:noFill/>
        </p:spPr>
        <p:txBody>
          <a:bodyPr wrap="none" rtlCol="0">
            <a:spAutoFit/>
          </a:bodyPr>
          <a:lstStyle/>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町内各地の</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3</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時間天気</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→家庭菜園にも有効</a:t>
            </a:r>
            <a:endParaRPr lang="en-US" altLang="ja-JP" sz="1500" dirty="0">
              <a:solidFill>
                <a:schemeClr val="tx1">
                  <a:lumMod val="75000"/>
                  <a:lumOff val="25000"/>
                </a:schemeClr>
              </a:solidFill>
              <a:latin typeface="+mn-ea"/>
            </a:endParaRPr>
          </a:p>
        </p:txBody>
      </p:sp>
    </p:spTree>
    <p:extLst>
      <p:ext uri="{BB962C8B-B14F-4D97-AF65-F5344CB8AC3E}">
        <p14:creationId xmlns:p14="http://schemas.microsoft.com/office/powerpoint/2010/main" val="1274563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Box 21">
            <a:extLst>
              <a:ext uri="{FF2B5EF4-FFF2-40B4-BE49-F238E27FC236}">
                <a16:creationId xmlns:a16="http://schemas.microsoft.com/office/drawing/2014/main" id="{90CB75D0-25D6-4348-98BE-278E11235E37}"/>
              </a:ext>
            </a:extLst>
          </p:cNvPr>
          <p:cNvSpPr txBox="1">
            <a:spLocks noChangeArrowheads="1"/>
          </p:cNvSpPr>
          <p:nvPr/>
        </p:nvSpPr>
        <p:spPr bwMode="auto">
          <a:xfrm>
            <a:off x="917771" y="2095948"/>
            <a:ext cx="1980030" cy="307777"/>
          </a:xfrm>
          <a:prstGeom prst="rect">
            <a:avLst/>
          </a:prstGeom>
          <a:noFill/>
          <a:ln>
            <a:noFill/>
          </a:ln>
          <a:effec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ct val="400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rPr>
              <a:t>▼安否登録・確認機能</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endParaRPr>
          </a:p>
        </p:txBody>
      </p:sp>
      <p:sp>
        <p:nvSpPr>
          <p:cNvPr id="48" name="Text Box 21">
            <a:extLst>
              <a:ext uri="{FF2B5EF4-FFF2-40B4-BE49-F238E27FC236}">
                <a16:creationId xmlns:a16="http://schemas.microsoft.com/office/drawing/2014/main" id="{2F7A7827-131E-4E01-8EF7-9A80134F25E3}"/>
              </a:ext>
            </a:extLst>
          </p:cNvPr>
          <p:cNvSpPr txBox="1">
            <a:spLocks noChangeArrowheads="1"/>
          </p:cNvSpPr>
          <p:nvPr/>
        </p:nvSpPr>
        <p:spPr bwMode="auto">
          <a:xfrm>
            <a:off x="3728006" y="2095948"/>
            <a:ext cx="1864613" cy="307777"/>
          </a:xfrm>
          <a:prstGeom prst="rect">
            <a:avLst/>
          </a:prstGeom>
          <a:noFill/>
          <a:ln>
            <a:noFill/>
          </a:ln>
          <a:effec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ct val="4000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rPr>
              <a:t>▼</a:t>
            </a:r>
            <a:r>
              <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rPr>
              <a:t>AR</a:t>
            </a: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rPr>
              <a:t>表示方向ガイド</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endParaRPr>
          </a:p>
        </p:txBody>
      </p:sp>
      <p:sp>
        <p:nvSpPr>
          <p:cNvPr id="49" name="Text Box 21">
            <a:extLst>
              <a:ext uri="{FF2B5EF4-FFF2-40B4-BE49-F238E27FC236}">
                <a16:creationId xmlns:a16="http://schemas.microsoft.com/office/drawing/2014/main" id="{DF6D3767-4442-4351-80B3-6DD7E4DCA621}"/>
              </a:ext>
            </a:extLst>
          </p:cNvPr>
          <p:cNvSpPr txBox="1">
            <a:spLocks noChangeArrowheads="1"/>
          </p:cNvSpPr>
          <p:nvPr/>
        </p:nvSpPr>
        <p:spPr bwMode="auto">
          <a:xfrm>
            <a:off x="6667174" y="2095948"/>
            <a:ext cx="1980030" cy="307777"/>
          </a:xfrm>
          <a:prstGeom prst="rect">
            <a:avLst/>
          </a:prstGeom>
          <a:noFill/>
          <a:ln>
            <a:noFill/>
          </a:ln>
          <a:effec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rPr>
              <a:t>▼避難所ルートガイド</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endParaRPr>
          </a:p>
        </p:txBody>
      </p:sp>
      <p:sp>
        <p:nvSpPr>
          <p:cNvPr id="50" name="Text Box 21">
            <a:extLst>
              <a:ext uri="{FF2B5EF4-FFF2-40B4-BE49-F238E27FC236}">
                <a16:creationId xmlns:a16="http://schemas.microsoft.com/office/drawing/2014/main" id="{4E675146-1885-4D58-A953-82579F75920F}"/>
              </a:ext>
            </a:extLst>
          </p:cNvPr>
          <p:cNvSpPr txBox="1">
            <a:spLocks noChangeArrowheads="1"/>
          </p:cNvSpPr>
          <p:nvPr/>
        </p:nvSpPr>
        <p:spPr bwMode="auto">
          <a:xfrm>
            <a:off x="9721759" y="2093550"/>
            <a:ext cx="1441420" cy="307777"/>
          </a:xfrm>
          <a:prstGeom prst="rect">
            <a:avLst/>
          </a:prstGeom>
          <a:noFill/>
          <a:ln>
            <a:noFill/>
          </a:ln>
          <a:effec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rPr>
              <a:t>▼防災情報画面</a:t>
            </a:r>
            <a:endParaRPr kumimoji="1" lang="en-US" altLang="ja-JP" sz="1400" b="0" i="0" u="none" strike="noStrike" kern="1200" cap="none" spc="0" normalizeH="0" baseline="0" noProof="0" dirty="0">
              <a:ln>
                <a:noFill/>
              </a:ln>
              <a:solidFill>
                <a:schemeClr val="tx1">
                  <a:lumMod val="75000"/>
                  <a:lumOff val="25000"/>
                </a:schemeClr>
              </a:solidFill>
              <a:effectLst/>
              <a:uLnTx/>
              <a:uFillTx/>
              <a:latin typeface="游ゴシック Medium"/>
              <a:ea typeface="游ゴシック Medium"/>
              <a:cs typeface="メイリオ" panose="020B0604030504040204" pitchFamily="50" charset="-128"/>
            </a:endParaRPr>
          </a:p>
        </p:txBody>
      </p:sp>
      <p:pic>
        <p:nvPicPr>
          <p:cNvPr id="54" name="Picture 3">
            <a:extLst>
              <a:ext uri="{FF2B5EF4-FFF2-40B4-BE49-F238E27FC236}">
                <a16:creationId xmlns:a16="http://schemas.microsoft.com/office/drawing/2014/main" id="{1261DC83-ECE1-4E19-B00D-D5DDA9104C7D}"/>
              </a:ext>
            </a:extLst>
          </p:cNvPr>
          <p:cNvPicPr preferRelativeResize="0">
            <a:picLocks noChangeArrowheads="1"/>
          </p:cNvPicPr>
          <p:nvPr/>
        </p:nvPicPr>
        <p:blipFill>
          <a:blip r:embed="rId3"/>
          <a:srcRect/>
          <a:stretch>
            <a:fillRect/>
          </a:stretch>
        </p:blipFill>
        <p:spPr bwMode="auto">
          <a:xfrm>
            <a:off x="655590" y="2422674"/>
            <a:ext cx="2377449" cy="395027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61" name="Picture 5">
            <a:extLst>
              <a:ext uri="{FF2B5EF4-FFF2-40B4-BE49-F238E27FC236}">
                <a16:creationId xmlns:a16="http://schemas.microsoft.com/office/drawing/2014/main" id="{1FAF054C-FC37-4C81-B7CC-4B8B51829D19}"/>
              </a:ext>
            </a:extLst>
          </p:cNvPr>
          <p:cNvPicPr preferRelativeResize="0">
            <a:picLocks noChangeArrowheads="1"/>
          </p:cNvPicPr>
          <p:nvPr/>
        </p:nvPicPr>
        <p:blipFill>
          <a:blip r:embed="rId4"/>
          <a:srcRect/>
          <a:stretch>
            <a:fillRect/>
          </a:stretch>
        </p:blipFill>
        <p:spPr bwMode="auto">
          <a:xfrm>
            <a:off x="3460564" y="2422674"/>
            <a:ext cx="2377449" cy="3950279"/>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p:spPr>
      </p:pic>
      <p:pic>
        <p:nvPicPr>
          <p:cNvPr id="43" name="Picture 4" descr="C:\Users\2064tokunaga\Desktop\スマタブ連携画像\IMG_1094.PNG">
            <a:extLst>
              <a:ext uri="{FF2B5EF4-FFF2-40B4-BE49-F238E27FC236}">
                <a16:creationId xmlns:a16="http://schemas.microsoft.com/office/drawing/2014/main" id="{40DC8AE1-9F62-4073-892C-0C8146C3C466}"/>
              </a:ext>
            </a:extLst>
          </p:cNvPr>
          <p:cNvPicPr preferRelativeResize="0">
            <a:picLocks noChangeArrowheads="1"/>
          </p:cNvPicPr>
          <p:nvPr/>
        </p:nvPicPr>
        <p:blipFill>
          <a:blip r:embed="rId5"/>
          <a:srcRect/>
          <a:stretch>
            <a:fillRect/>
          </a:stretch>
        </p:blipFill>
        <p:spPr bwMode="auto">
          <a:xfrm>
            <a:off x="6353989" y="2413199"/>
            <a:ext cx="2403515" cy="3969228"/>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pic>
      <p:pic>
        <p:nvPicPr>
          <p:cNvPr id="58" name="Picture 4">
            <a:extLst>
              <a:ext uri="{FF2B5EF4-FFF2-40B4-BE49-F238E27FC236}">
                <a16:creationId xmlns:a16="http://schemas.microsoft.com/office/drawing/2014/main" id="{06474051-1622-4548-B044-0D519410973B}"/>
              </a:ext>
            </a:extLst>
          </p:cNvPr>
          <p:cNvPicPr preferRelativeResize="0">
            <a:picLocks noChangeArrowheads="1"/>
          </p:cNvPicPr>
          <p:nvPr/>
        </p:nvPicPr>
        <p:blipFill>
          <a:blip r:embed="rId6" cstate="screen">
            <a:extLst>
              <a:ext uri="{28A0092B-C50C-407E-A947-70E740481C1C}">
                <a14:useLocalDpi xmlns:a14="http://schemas.microsoft.com/office/drawing/2010/main"/>
              </a:ext>
            </a:extLst>
          </a:blip>
          <a:srcRect/>
          <a:stretch/>
        </p:blipFill>
        <p:spPr bwMode="auto">
          <a:xfrm>
            <a:off x="9273480" y="2401327"/>
            <a:ext cx="2403514" cy="3950279"/>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pic>
      <p:sp>
        <p:nvSpPr>
          <p:cNvPr id="14" name="タイトル 1">
            <a:extLst>
              <a:ext uri="{FF2B5EF4-FFF2-40B4-BE49-F238E27FC236}">
                <a16:creationId xmlns:a16="http://schemas.microsoft.com/office/drawing/2014/main" id="{0743487C-3B94-4EB6-A627-D7B50971BD4A}"/>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配信コンテンツ例</a:t>
            </a:r>
            <a:r>
              <a:rPr kumimoji="1" lang="ja-JP" altLang="en-US"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（防災ツール）</a:t>
            </a:r>
            <a:endParaRPr lang="ja-JP" altLang="en-US" dirty="0"/>
          </a:p>
        </p:txBody>
      </p:sp>
      <p:sp>
        <p:nvSpPr>
          <p:cNvPr id="15" name="テキスト ボックス 14">
            <a:extLst>
              <a:ext uri="{FF2B5EF4-FFF2-40B4-BE49-F238E27FC236}">
                <a16:creationId xmlns:a16="http://schemas.microsoft.com/office/drawing/2014/main" id="{2F79C6C9-42CB-4607-AD28-DBB1FC5E9198}"/>
              </a:ext>
            </a:extLst>
          </p:cNvPr>
          <p:cNvSpPr txBox="1"/>
          <p:nvPr/>
        </p:nvSpPr>
        <p:spPr>
          <a:xfrm>
            <a:off x="0" y="912084"/>
            <a:ext cx="12192000" cy="1027385"/>
          </a:xfrm>
          <a:prstGeom prst="rect">
            <a:avLst/>
          </a:prstGeom>
          <a:solidFill>
            <a:schemeClr val="accent3"/>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b="1" u="sng" dirty="0">
                <a:solidFill>
                  <a:schemeClr val="bg1"/>
                </a:solidFill>
                <a:latin typeface="游ゴシック Medium"/>
                <a:ea typeface="游ゴシック Medium"/>
              </a:rPr>
              <a:t>地域住民の身を守る防災ツールを搭載</a:t>
            </a:r>
            <a:endParaRPr kumimoji="0" lang="en-US" altLang="ja-JP" sz="2800" b="1" i="0" u="sng" strike="noStrike" kern="1200" cap="none" spc="0" normalizeH="0" baseline="0" noProof="0" dirty="0">
              <a:ln>
                <a:noFill/>
              </a:ln>
              <a:solidFill>
                <a:schemeClr val="bg1"/>
              </a:solidFill>
              <a:effectLst/>
              <a:uLnTx/>
              <a:uFillTx/>
              <a:latin typeface="游ゴシック Medium"/>
              <a:ea typeface="游ゴシック Medium"/>
              <a:cs typeface="+mn-cs"/>
            </a:endParaRPr>
          </a:p>
          <a:p>
            <a:pPr lvl="0" algn="ctr" eaLnBrk="1" hangingPunct="1">
              <a:spcBef>
                <a:spcPct val="20000"/>
              </a:spcBef>
              <a:defRPr/>
            </a:pPr>
            <a:r>
              <a:rPr lang="ja-JP" altLang="en-US" sz="1800" dirty="0">
                <a:solidFill>
                  <a:schemeClr val="bg1"/>
                </a:solidFill>
                <a:latin typeface="游ゴシック Medium"/>
                <a:ea typeface="游ゴシック Medium"/>
              </a:rPr>
              <a:t>全国</a:t>
            </a:r>
            <a:r>
              <a:rPr lang="en-US" altLang="ja-JP" sz="1800" dirty="0">
                <a:solidFill>
                  <a:schemeClr val="bg1"/>
                </a:solidFill>
                <a:latin typeface="游ゴシック Medium"/>
                <a:ea typeface="游ゴシック Medium"/>
              </a:rPr>
              <a:t>17</a:t>
            </a:r>
            <a:r>
              <a:rPr lang="ja-JP" altLang="en-US" sz="1800" dirty="0">
                <a:solidFill>
                  <a:schemeClr val="bg1"/>
                </a:solidFill>
                <a:latin typeface="游ゴシック Medium"/>
                <a:ea typeface="游ゴシック Medium"/>
              </a:rPr>
              <a:t>万か所の避難所データベースと連携</a:t>
            </a:r>
            <a:r>
              <a:rPr lang="ja-JP" altLang="en-US" dirty="0">
                <a:solidFill>
                  <a:schemeClr val="bg1"/>
                </a:solidFill>
                <a:latin typeface="游ゴシック Medium"/>
                <a:ea typeface="游ゴシック Medium"/>
              </a:rPr>
              <a:t>、</a:t>
            </a:r>
            <a:r>
              <a:rPr lang="ja-JP" altLang="en-US" sz="1800" dirty="0">
                <a:solidFill>
                  <a:schemeClr val="bg1"/>
                </a:solidFill>
                <a:latin typeface="游ゴシック Medium"/>
                <a:ea typeface="游ゴシック Medium"/>
              </a:rPr>
              <a:t>緊急情報のプッシュ通知、安否確認機能など</a:t>
            </a:r>
            <a:endParaRPr kumimoji="0" lang="en-US" altLang="ja-JP" b="0" i="0" u="none" strike="noStrike" kern="1200" cap="none" spc="0" normalizeH="0" baseline="0" noProof="0" dirty="0">
              <a:ln>
                <a:noFill/>
              </a:ln>
              <a:solidFill>
                <a:schemeClr val="bg1"/>
              </a:solidFill>
              <a:effectLst/>
              <a:uLnTx/>
              <a:uFillTx/>
              <a:latin typeface="游ゴシック Medium"/>
              <a:ea typeface="游ゴシック Medium"/>
              <a:cs typeface="+mn-cs"/>
            </a:endParaRPr>
          </a:p>
        </p:txBody>
      </p:sp>
      <p:sp>
        <p:nvSpPr>
          <p:cNvPr id="12" name="テキスト ボックス 11">
            <a:extLst>
              <a:ext uri="{FF2B5EF4-FFF2-40B4-BE49-F238E27FC236}">
                <a16:creationId xmlns:a16="http://schemas.microsoft.com/office/drawing/2014/main" id="{5CD4F88B-8245-4263-A16C-A47A1F1EA54D}"/>
              </a:ext>
            </a:extLst>
          </p:cNvPr>
          <p:cNvSpPr txBox="1"/>
          <p:nvPr/>
        </p:nvSpPr>
        <p:spPr>
          <a:xfrm>
            <a:off x="8757504" y="473639"/>
            <a:ext cx="3344850" cy="307777"/>
          </a:xfrm>
          <a:prstGeom prst="rect">
            <a:avLst/>
          </a:prstGeom>
          <a:noFill/>
        </p:spPr>
        <p:txBody>
          <a:bodyPr wrap="square" rtlCol="0">
            <a:spAutoFit/>
          </a:bodyPr>
          <a:lstStyle/>
          <a:p>
            <a:pPr>
              <a:defRPr/>
            </a:pPr>
            <a:r>
              <a:rPr lang="en-US" altLang="ja-JP" sz="1400" dirty="0">
                <a:solidFill>
                  <a:srgbClr val="292929">
                    <a:lumMod val="90000"/>
                    <a:lumOff val="10000"/>
                  </a:srgbClr>
                </a:solidFill>
                <a:latin typeface="游ゴシック Medium"/>
                <a:ea typeface="游ゴシック Medium"/>
              </a:rPr>
              <a:t>※</a:t>
            </a:r>
            <a:r>
              <a:rPr kumimoji="0" lang="ja-JP" altLang="en-US" sz="14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スマホアプリのみ</a:t>
            </a:r>
            <a:endParaRPr kumimoji="0" lang="en-US" altLang="ja-JP" sz="14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正方形/長方形 31">
            <a:extLst>
              <a:ext uri="{FF2B5EF4-FFF2-40B4-BE49-F238E27FC236}">
                <a16:creationId xmlns:a16="http://schemas.microsoft.com/office/drawing/2014/main" id="{41DC4125-608D-4302-A429-04C79219B847}"/>
              </a:ext>
            </a:extLst>
          </p:cNvPr>
          <p:cNvSpPr>
            <a:spLocks noChangeArrowheads="1"/>
          </p:cNvSpPr>
          <p:nvPr/>
        </p:nvSpPr>
        <p:spPr bwMode="auto">
          <a:xfrm>
            <a:off x="6961587" y="825872"/>
            <a:ext cx="4901402" cy="59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ja-JP" altLang="en-US" sz="2000" dirty="0">
                <a:solidFill>
                  <a:schemeClr val="tx1">
                    <a:lumMod val="75000"/>
                    <a:lumOff val="25000"/>
                  </a:schemeClr>
                </a:solidFill>
                <a:latin typeface="+mn-ea"/>
              </a:rPr>
              <a:t>◆全住民の約</a:t>
            </a:r>
            <a:r>
              <a:rPr lang="en-US" altLang="ja-JP" sz="2400" b="1" u="sng" dirty="0">
                <a:solidFill>
                  <a:schemeClr val="tx1">
                    <a:lumMod val="75000"/>
                    <a:lumOff val="25000"/>
                  </a:schemeClr>
                </a:solidFill>
                <a:latin typeface="+mn-ea"/>
              </a:rPr>
              <a:t>2.5</a:t>
            </a:r>
            <a:r>
              <a:rPr lang="ja-JP" altLang="en-US" sz="2400" b="1" u="sng" dirty="0">
                <a:solidFill>
                  <a:schemeClr val="tx1">
                    <a:lumMod val="75000"/>
                    <a:lumOff val="25000"/>
                  </a:schemeClr>
                </a:solidFill>
                <a:latin typeface="+mn-ea"/>
              </a:rPr>
              <a:t>人に</a:t>
            </a:r>
            <a:r>
              <a:rPr lang="en-US" altLang="ja-JP" sz="2400" b="1" u="sng" dirty="0">
                <a:solidFill>
                  <a:schemeClr val="tx1">
                    <a:lumMod val="75000"/>
                    <a:lumOff val="25000"/>
                  </a:schemeClr>
                </a:solidFill>
                <a:latin typeface="+mn-ea"/>
              </a:rPr>
              <a:t>1</a:t>
            </a:r>
            <a:r>
              <a:rPr lang="ja-JP" altLang="en-US" sz="2400" b="1" u="sng" dirty="0">
                <a:solidFill>
                  <a:schemeClr val="tx1">
                    <a:lumMod val="75000"/>
                    <a:lumOff val="25000"/>
                  </a:schemeClr>
                </a:solidFill>
                <a:latin typeface="+mn-ea"/>
              </a:rPr>
              <a:t>人</a:t>
            </a:r>
            <a:r>
              <a:rPr lang="ja-JP" altLang="en-US" sz="2000" dirty="0">
                <a:solidFill>
                  <a:schemeClr val="tx1">
                    <a:lumMod val="75000"/>
                    <a:lumOff val="25000"/>
                  </a:schemeClr>
                </a:solidFill>
                <a:latin typeface="+mn-ea"/>
              </a:rPr>
              <a:t>が利用　　</a:t>
            </a:r>
            <a:endParaRPr lang="en-US" altLang="ja-JP" sz="2000" dirty="0">
              <a:solidFill>
                <a:schemeClr val="tx1">
                  <a:lumMod val="75000"/>
                  <a:lumOff val="25000"/>
                </a:schemeClr>
              </a:solidFill>
              <a:latin typeface="+mn-ea"/>
            </a:endParaRPr>
          </a:p>
        </p:txBody>
      </p:sp>
      <p:sp>
        <p:nvSpPr>
          <p:cNvPr id="38" name="正方形/長方形 31">
            <a:extLst>
              <a:ext uri="{FF2B5EF4-FFF2-40B4-BE49-F238E27FC236}">
                <a16:creationId xmlns:a16="http://schemas.microsoft.com/office/drawing/2014/main" id="{33586C98-06E7-4B39-9D83-72AA8202E248}"/>
              </a:ext>
            </a:extLst>
          </p:cNvPr>
          <p:cNvSpPr>
            <a:spLocks noChangeArrowheads="1"/>
          </p:cNvSpPr>
          <p:nvPr/>
        </p:nvSpPr>
        <p:spPr bwMode="auto">
          <a:xfrm>
            <a:off x="529877" y="825872"/>
            <a:ext cx="6541782" cy="593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lnSpc>
                <a:spcPct val="150000"/>
              </a:lnSpc>
            </a:pPr>
            <a:r>
              <a:rPr lang="ja-JP" altLang="en-US" sz="2000" dirty="0">
                <a:solidFill>
                  <a:schemeClr val="tx1">
                    <a:lumMod val="75000"/>
                    <a:lumOff val="25000"/>
                  </a:schemeClr>
                </a:solidFill>
                <a:latin typeface="+mn-ea"/>
              </a:rPr>
              <a:t>◆導入から</a:t>
            </a:r>
            <a:r>
              <a:rPr lang="en-US" altLang="ja-JP" sz="2000" dirty="0">
                <a:solidFill>
                  <a:schemeClr val="tx1">
                    <a:lumMod val="75000"/>
                    <a:lumOff val="25000"/>
                  </a:schemeClr>
                </a:solidFill>
                <a:latin typeface="+mn-ea"/>
              </a:rPr>
              <a:t>2</a:t>
            </a:r>
            <a:r>
              <a:rPr lang="ja-JP" altLang="en-US" sz="2000" dirty="0">
                <a:solidFill>
                  <a:schemeClr val="tx1">
                    <a:lumMod val="75000"/>
                    <a:lumOff val="25000"/>
                  </a:schemeClr>
                </a:solidFill>
                <a:latin typeface="+mn-ea"/>
              </a:rPr>
              <a:t>年経つも、毎月</a:t>
            </a:r>
            <a:r>
              <a:rPr lang="ja-JP" altLang="en-US" sz="2400" b="1" u="sng" dirty="0">
                <a:solidFill>
                  <a:schemeClr val="tx1">
                    <a:lumMod val="75000"/>
                    <a:lumOff val="25000"/>
                  </a:schemeClr>
                </a:solidFill>
                <a:latin typeface="+mn-ea"/>
              </a:rPr>
              <a:t>口コミ</a:t>
            </a:r>
            <a:r>
              <a:rPr lang="ja-JP" altLang="en-US" sz="2000" dirty="0">
                <a:solidFill>
                  <a:schemeClr val="tx1">
                    <a:lumMod val="75000"/>
                    <a:lumOff val="25000"/>
                  </a:schemeClr>
                </a:solidFill>
                <a:latin typeface="+mn-ea"/>
              </a:rPr>
              <a:t>で</a:t>
            </a:r>
            <a:r>
              <a:rPr lang="en-US" altLang="ja-JP" sz="2000" dirty="0">
                <a:solidFill>
                  <a:schemeClr val="tx1">
                    <a:lumMod val="75000"/>
                    <a:lumOff val="25000"/>
                  </a:schemeClr>
                </a:solidFill>
                <a:latin typeface="+mn-ea"/>
              </a:rPr>
              <a:t>DL</a:t>
            </a:r>
            <a:r>
              <a:rPr lang="ja-JP" altLang="en-US" sz="2000" dirty="0">
                <a:solidFill>
                  <a:schemeClr val="tx1">
                    <a:lumMod val="75000"/>
                    <a:lumOff val="25000"/>
                  </a:schemeClr>
                </a:solidFill>
                <a:latin typeface="+mn-ea"/>
              </a:rPr>
              <a:t>数上昇</a:t>
            </a:r>
            <a:endParaRPr lang="en-US" altLang="ja-JP" sz="2000" dirty="0">
              <a:solidFill>
                <a:schemeClr val="tx1">
                  <a:lumMod val="75000"/>
                  <a:lumOff val="25000"/>
                </a:schemeClr>
              </a:solidFill>
              <a:latin typeface="+mn-ea"/>
            </a:endParaRPr>
          </a:p>
        </p:txBody>
      </p:sp>
      <p:sp>
        <p:nvSpPr>
          <p:cNvPr id="19" name="タイトル 1">
            <a:extLst>
              <a:ext uri="{FF2B5EF4-FFF2-40B4-BE49-F238E27FC236}">
                <a16:creationId xmlns:a16="http://schemas.microsoft.com/office/drawing/2014/main" id="{5D9D7407-D422-4297-904C-F88003370BD4}"/>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スマホアプリ利用率</a:t>
            </a:r>
            <a:r>
              <a:rPr kumimoji="1" lang="ja-JP" altLang="en-US"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a:t>
            </a:r>
            <a:r>
              <a:rPr kumimoji="1" lang="en-US" altLang="ja-JP"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2021</a:t>
            </a:r>
            <a:r>
              <a:rPr kumimoji="1" lang="ja-JP" altLang="en-US"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年</a:t>
            </a:r>
            <a:r>
              <a:rPr kumimoji="1" lang="en-US" altLang="ja-JP"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10</a:t>
            </a:r>
            <a:r>
              <a:rPr kumimoji="1" lang="ja-JP" altLang="en-US"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月時点）</a:t>
            </a:r>
            <a:endParaRPr lang="ja-JP" altLang="en-US" dirty="0"/>
          </a:p>
        </p:txBody>
      </p:sp>
      <p:pic>
        <p:nvPicPr>
          <p:cNvPr id="3" name="図 2">
            <a:extLst>
              <a:ext uri="{FF2B5EF4-FFF2-40B4-BE49-F238E27FC236}">
                <a16:creationId xmlns:a16="http://schemas.microsoft.com/office/drawing/2014/main" id="{1DD313C8-C326-4EDA-95AB-AE133F4F46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5746" y="1594043"/>
            <a:ext cx="4716362" cy="4938883"/>
          </a:xfrm>
          <a:prstGeom prst="rect">
            <a:avLst/>
          </a:prstGeom>
        </p:spPr>
      </p:pic>
      <p:pic>
        <p:nvPicPr>
          <p:cNvPr id="4" name="図 3">
            <a:extLst>
              <a:ext uri="{FF2B5EF4-FFF2-40B4-BE49-F238E27FC236}">
                <a16:creationId xmlns:a16="http://schemas.microsoft.com/office/drawing/2014/main" id="{EE3DE06A-3959-426C-99FC-5F50885B23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6781" y="1594043"/>
            <a:ext cx="4940477" cy="5009209"/>
          </a:xfrm>
          <a:prstGeom prst="rect">
            <a:avLst/>
          </a:prstGeom>
        </p:spPr>
      </p:pic>
      <p:sp>
        <p:nvSpPr>
          <p:cNvPr id="29" name="四角形: 角を丸くする 28">
            <a:extLst>
              <a:ext uri="{FF2B5EF4-FFF2-40B4-BE49-F238E27FC236}">
                <a16:creationId xmlns:a16="http://schemas.microsoft.com/office/drawing/2014/main" id="{99F2B9D9-3E0F-48CF-BE6F-D86EA28D07C9}"/>
              </a:ext>
            </a:extLst>
          </p:cNvPr>
          <p:cNvSpPr/>
          <p:nvPr/>
        </p:nvSpPr>
        <p:spPr>
          <a:xfrm>
            <a:off x="1278683" y="1549120"/>
            <a:ext cx="4207719" cy="3928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アプリ</a:t>
            </a:r>
            <a:r>
              <a:rPr kumimoji="1" lang="en-US" altLang="ja-JP" b="1" dirty="0">
                <a:latin typeface="+mn-ea"/>
              </a:rPr>
              <a:t>DL</a:t>
            </a:r>
            <a:r>
              <a:rPr kumimoji="1" lang="ja-JP" altLang="en-US" b="1" dirty="0">
                <a:latin typeface="+mn-ea"/>
              </a:rPr>
              <a:t>数</a:t>
            </a:r>
          </a:p>
        </p:txBody>
      </p:sp>
      <p:sp>
        <p:nvSpPr>
          <p:cNvPr id="30" name="四角形: 角を丸くする 29">
            <a:extLst>
              <a:ext uri="{FF2B5EF4-FFF2-40B4-BE49-F238E27FC236}">
                <a16:creationId xmlns:a16="http://schemas.microsoft.com/office/drawing/2014/main" id="{9C9F81C4-DD02-4408-8BF1-0456BCB54AB8}"/>
              </a:ext>
            </a:extLst>
          </p:cNvPr>
          <p:cNvSpPr/>
          <p:nvPr/>
        </p:nvSpPr>
        <p:spPr>
          <a:xfrm>
            <a:off x="7071659" y="1549120"/>
            <a:ext cx="4207719" cy="392889"/>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アプリ利用率（</a:t>
            </a:r>
            <a:r>
              <a:rPr kumimoji="1" lang="en-US" altLang="ja-JP" b="1" dirty="0">
                <a:latin typeface="+mn-ea"/>
              </a:rPr>
              <a:t>DL</a:t>
            </a:r>
            <a:r>
              <a:rPr kumimoji="1" lang="ja-JP" altLang="en-US" b="1" dirty="0">
                <a:latin typeface="+mn-ea"/>
              </a:rPr>
              <a:t>数</a:t>
            </a:r>
            <a:r>
              <a:rPr kumimoji="1" lang="en-US" altLang="ja-JP" b="1" dirty="0">
                <a:latin typeface="+mn-ea"/>
              </a:rPr>
              <a:t>/</a:t>
            </a:r>
            <a:r>
              <a:rPr kumimoji="1" lang="ja-JP" altLang="en-US" b="1" dirty="0">
                <a:latin typeface="+mn-ea"/>
              </a:rPr>
              <a:t>全人口）</a:t>
            </a:r>
          </a:p>
        </p:txBody>
      </p:sp>
      <p:sp>
        <p:nvSpPr>
          <p:cNvPr id="31" name="矢印: 右 30">
            <a:extLst>
              <a:ext uri="{FF2B5EF4-FFF2-40B4-BE49-F238E27FC236}">
                <a16:creationId xmlns:a16="http://schemas.microsoft.com/office/drawing/2014/main" id="{D8D5BF3F-50C6-491E-A7D0-44778BC84F90}"/>
              </a:ext>
            </a:extLst>
          </p:cNvPr>
          <p:cNvSpPr/>
          <p:nvPr/>
        </p:nvSpPr>
        <p:spPr>
          <a:xfrm rot="19267753">
            <a:off x="4028515" y="3575314"/>
            <a:ext cx="1412755" cy="1105594"/>
          </a:xfrm>
          <a:prstGeom prst="rightArrow">
            <a:avLst>
              <a:gd name="adj1" fmla="val 34962"/>
              <a:gd name="adj2" fmla="val 50000"/>
            </a:avLst>
          </a:prstGeom>
          <a:solidFill>
            <a:srgbClr val="FFC00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円/楕円 11">
            <a:extLst>
              <a:ext uri="{FF2B5EF4-FFF2-40B4-BE49-F238E27FC236}">
                <a16:creationId xmlns:a16="http://schemas.microsoft.com/office/drawing/2014/main" id="{9723A7C3-9AAF-43F2-B355-306C44AEFEFD}"/>
              </a:ext>
            </a:extLst>
          </p:cNvPr>
          <p:cNvSpPr/>
          <p:nvPr/>
        </p:nvSpPr>
        <p:spPr bwMode="auto">
          <a:xfrm>
            <a:off x="10020206" y="2249737"/>
            <a:ext cx="1080120" cy="648072"/>
          </a:xfrm>
          <a:prstGeom prst="ellipse">
            <a:avLst/>
          </a:prstGeom>
          <a:solidFill>
            <a:schemeClr val="bg1"/>
          </a:solidFill>
          <a:ln w="28575" cap="flat" cmpd="sng" algn="ctr">
            <a:solidFill>
              <a:srgbClr val="00B0F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kumimoji="1" lang="en-US" altLang="ja-JP" sz="2400" b="1" dirty="0">
                <a:solidFill>
                  <a:schemeClr val="tx1">
                    <a:lumMod val="75000"/>
                    <a:lumOff val="25000"/>
                  </a:schemeClr>
                </a:solidFill>
                <a:latin typeface="+mn-ea"/>
              </a:rPr>
              <a:t>36%</a:t>
            </a:r>
            <a:endParaRPr kumimoji="1" lang="ja-JP" altLang="en-US" sz="2400" b="1" dirty="0">
              <a:solidFill>
                <a:schemeClr val="tx1">
                  <a:lumMod val="75000"/>
                  <a:lumOff val="25000"/>
                </a:schemeClr>
              </a:solidFill>
              <a:latin typeface="+mn-ea"/>
            </a:endParaRPr>
          </a:p>
        </p:txBody>
      </p:sp>
      <p:sp>
        <p:nvSpPr>
          <p:cNvPr id="33" name="円/楕円 11">
            <a:extLst>
              <a:ext uri="{FF2B5EF4-FFF2-40B4-BE49-F238E27FC236}">
                <a16:creationId xmlns:a16="http://schemas.microsoft.com/office/drawing/2014/main" id="{04150CBA-A2B1-4B4F-85E3-3D9E19E32CC6}"/>
              </a:ext>
            </a:extLst>
          </p:cNvPr>
          <p:cNvSpPr/>
          <p:nvPr/>
        </p:nvSpPr>
        <p:spPr bwMode="auto">
          <a:xfrm>
            <a:off x="3509554" y="2194754"/>
            <a:ext cx="1408582" cy="648072"/>
          </a:xfrm>
          <a:prstGeom prst="ellipse">
            <a:avLst/>
          </a:prstGeom>
          <a:solidFill>
            <a:schemeClr val="bg1"/>
          </a:solidFill>
          <a:ln w="28575" cap="flat" cmpd="sng" algn="ctr">
            <a:solidFill>
              <a:srgbClr val="00B0F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defTabSz="914400" fontAlgn="base">
              <a:spcBef>
                <a:spcPct val="0"/>
              </a:spcBef>
              <a:spcAft>
                <a:spcPct val="0"/>
              </a:spcAft>
            </a:pPr>
            <a:r>
              <a:rPr kumimoji="1" lang="en-US" altLang="ja-JP" sz="2400" b="1" dirty="0">
                <a:solidFill>
                  <a:schemeClr val="tx1">
                    <a:lumMod val="75000"/>
                    <a:lumOff val="25000"/>
                  </a:schemeClr>
                </a:solidFill>
                <a:latin typeface="+mn-ea"/>
              </a:rPr>
              <a:t>813</a:t>
            </a:r>
            <a:r>
              <a:rPr kumimoji="1" lang="en-US" altLang="ja-JP" sz="1600" b="1" dirty="0">
                <a:solidFill>
                  <a:schemeClr val="tx1">
                    <a:lumMod val="75000"/>
                    <a:lumOff val="25000"/>
                  </a:schemeClr>
                </a:solidFill>
                <a:latin typeface="+mn-ea"/>
              </a:rPr>
              <a:t>DL</a:t>
            </a:r>
            <a:endParaRPr kumimoji="1" lang="ja-JP" altLang="en-US" sz="2400" b="1" dirty="0">
              <a:solidFill>
                <a:schemeClr val="tx1">
                  <a:lumMod val="75000"/>
                  <a:lumOff val="25000"/>
                </a:schemeClr>
              </a:solidFill>
              <a:latin typeface="+mn-ea"/>
            </a:endParaRPr>
          </a:p>
        </p:txBody>
      </p:sp>
    </p:spTree>
    <p:extLst>
      <p:ext uri="{BB962C8B-B14F-4D97-AF65-F5344CB8AC3E}">
        <p14:creationId xmlns:p14="http://schemas.microsoft.com/office/powerpoint/2010/main" val="3971332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9501" y="2264988"/>
            <a:ext cx="4003628" cy="3870780"/>
          </a:xfrm>
          <a:prstGeom prst="rect">
            <a:avLst/>
          </a:prstGeom>
        </p:spPr>
      </p:pic>
      <p:sp>
        <p:nvSpPr>
          <p:cNvPr id="18" name="Text Box 5"/>
          <p:cNvSpPr txBox="1">
            <a:spLocks noChangeArrowheads="1"/>
          </p:cNvSpPr>
          <p:nvPr/>
        </p:nvSpPr>
        <p:spPr bwMode="auto">
          <a:xfrm>
            <a:off x="66335" y="811216"/>
            <a:ext cx="1219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rPr>
              <a:t>JCC</a:t>
            </a:r>
            <a:r>
              <a:rPr kumimoji="1" lang="ja-JP" altLang="en-US"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rPr>
              <a:t>が提供する地域創生支援プラットフォームは、アプリ・テレビ・</a:t>
            </a:r>
            <a:r>
              <a:rPr kumimoji="1" lang="en-US" altLang="ja-JP"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rPr>
              <a:t>IP</a:t>
            </a:r>
            <a:r>
              <a:rPr kumimoji="1" lang="ja-JP" altLang="en-US"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rPr>
              <a:t>告知端末・音声告知端末が連携し、</a:t>
            </a:r>
            <a:endParaRPr kumimoji="1" lang="en-US" altLang="ja-JP"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1" lang="ja-JP" altLang="en-US"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rPr>
              <a:t>各地のまちづくりに資するソリューションを合わせて多角的にご提供していきます</a:t>
            </a:r>
            <a:endParaRPr kumimoji="1" lang="en-US" altLang="ja-JP" i="0" u="none" strike="noStrike" kern="1200" cap="none" spc="0" normalizeH="0" baseline="0" noProof="0" dirty="0">
              <a:ln>
                <a:noFill/>
              </a:ln>
              <a:solidFill>
                <a:schemeClr val="tx1">
                  <a:lumMod val="75000"/>
                  <a:lumOff val="25000"/>
                </a:schemeClr>
              </a:solidFill>
              <a:effectLst/>
              <a:uLnTx/>
              <a:uFillTx/>
              <a:latin typeface="+mn-ea"/>
              <a:ea typeface="+mn-ea"/>
              <a:cs typeface="メイリオ" panose="020B0604030504040204" pitchFamily="50" charset="-128"/>
            </a:endParaRPr>
          </a:p>
        </p:txBody>
      </p:sp>
      <p:sp>
        <p:nvSpPr>
          <p:cNvPr id="41" name="テキスト ボックス 40"/>
          <p:cNvSpPr txBox="1"/>
          <p:nvPr/>
        </p:nvSpPr>
        <p:spPr>
          <a:xfrm>
            <a:off x="2334158" y="1781676"/>
            <a:ext cx="2055371" cy="461665"/>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【GIGA</a:t>
            </a:r>
            <a:r>
              <a:rPr kumimoji="0" lang="ja-JP" altLang="en-US"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スクール構想支援</a:t>
            </a: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地域</a:t>
            </a:r>
            <a:r>
              <a:rPr lang="en-US" altLang="ja-JP" sz="1200" dirty="0">
                <a:solidFill>
                  <a:schemeClr val="accent3"/>
                </a:solidFill>
                <a:latin typeface="+mn-ea"/>
                <a:cs typeface="メイリオ" panose="020B0604030504040204" pitchFamily="50" charset="-128"/>
              </a:rPr>
              <a:t>BWA / </a:t>
            </a:r>
            <a:r>
              <a:rPr lang="ja-JP" altLang="en-US" sz="1200" dirty="0">
                <a:solidFill>
                  <a:schemeClr val="accent3"/>
                </a:solidFill>
                <a:latin typeface="+mn-ea"/>
                <a:cs typeface="メイリオ" panose="020B0604030504040204" pitchFamily="50" charset="-128"/>
              </a:rPr>
              <a:t>ローカル</a:t>
            </a:r>
            <a:r>
              <a:rPr lang="en-US" altLang="ja-JP" sz="1200" dirty="0">
                <a:solidFill>
                  <a:schemeClr val="accent3"/>
                </a:solidFill>
                <a:latin typeface="+mn-ea"/>
                <a:cs typeface="メイリオ" panose="020B0604030504040204" pitchFamily="50" charset="-128"/>
              </a:rPr>
              <a:t>5G</a:t>
            </a:r>
            <a:endPar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p:txBody>
      </p:sp>
      <p:grpSp>
        <p:nvGrpSpPr>
          <p:cNvPr id="48" name="グループ化 47"/>
          <p:cNvGrpSpPr/>
          <p:nvPr/>
        </p:nvGrpSpPr>
        <p:grpSpPr>
          <a:xfrm>
            <a:off x="4380813" y="1592934"/>
            <a:ext cx="1004651" cy="971164"/>
            <a:chOff x="1614488" y="2979741"/>
            <a:chExt cx="952500" cy="920751"/>
          </a:xfrm>
          <a:solidFill>
            <a:schemeClr val="tx1">
              <a:lumMod val="75000"/>
              <a:lumOff val="25000"/>
            </a:schemeClr>
          </a:solidFill>
        </p:grpSpPr>
        <p:sp>
          <p:nvSpPr>
            <p:cNvPr id="52" name="Freeform 23"/>
            <p:cNvSpPr>
              <a:spLocks/>
            </p:cNvSpPr>
            <p:nvPr/>
          </p:nvSpPr>
          <p:spPr bwMode="auto">
            <a:xfrm>
              <a:off x="2074863" y="3078166"/>
              <a:ext cx="100013" cy="225425"/>
            </a:xfrm>
            <a:custGeom>
              <a:avLst/>
              <a:gdLst>
                <a:gd name="T0" fmla="*/ 1 w 26"/>
                <a:gd name="T1" fmla="*/ 59 h 59"/>
                <a:gd name="T2" fmla="*/ 4 w 26"/>
                <a:gd name="T3" fmla="*/ 57 h 59"/>
                <a:gd name="T4" fmla="*/ 26 w 26"/>
                <a:gd name="T5" fmla="*/ 2 h 59"/>
                <a:gd name="T6" fmla="*/ 25 w 26"/>
                <a:gd name="T7" fmla="*/ 0 h 59"/>
                <a:gd name="T8" fmla="*/ 23 w 26"/>
                <a:gd name="T9" fmla="*/ 1 h 59"/>
                <a:gd name="T10" fmla="*/ 0 w 26"/>
                <a:gd name="T11" fmla="*/ 56 h 59"/>
                <a:gd name="T12" fmla="*/ 1 w 26"/>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26" h="59">
                  <a:moveTo>
                    <a:pt x="1" y="59"/>
                  </a:moveTo>
                  <a:cubicBezTo>
                    <a:pt x="3" y="59"/>
                    <a:pt x="4" y="59"/>
                    <a:pt x="4" y="57"/>
                  </a:cubicBezTo>
                  <a:cubicBezTo>
                    <a:pt x="26" y="2"/>
                    <a:pt x="26" y="2"/>
                    <a:pt x="26" y="2"/>
                  </a:cubicBezTo>
                  <a:cubicBezTo>
                    <a:pt x="26" y="1"/>
                    <a:pt x="26" y="0"/>
                    <a:pt x="25" y="0"/>
                  </a:cubicBezTo>
                  <a:cubicBezTo>
                    <a:pt x="24" y="0"/>
                    <a:pt x="23" y="0"/>
                    <a:pt x="23" y="1"/>
                  </a:cubicBezTo>
                  <a:cubicBezTo>
                    <a:pt x="0" y="56"/>
                    <a:pt x="0" y="56"/>
                    <a:pt x="0" y="56"/>
                  </a:cubicBezTo>
                  <a:cubicBezTo>
                    <a:pt x="0" y="57"/>
                    <a:pt x="0" y="58"/>
                    <a:pt x="1" y="59"/>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21"/>
            <p:cNvSpPr>
              <a:spLocks/>
            </p:cNvSpPr>
            <p:nvPr/>
          </p:nvSpPr>
          <p:spPr bwMode="auto">
            <a:xfrm>
              <a:off x="1960563" y="3424241"/>
              <a:ext cx="228600" cy="133350"/>
            </a:xfrm>
            <a:custGeom>
              <a:avLst/>
              <a:gdLst>
                <a:gd name="T0" fmla="*/ 55 w 60"/>
                <a:gd name="T1" fmla="*/ 32 h 35"/>
                <a:gd name="T2" fmla="*/ 55 w 60"/>
                <a:gd name="T3" fmla="*/ 32 h 35"/>
                <a:gd name="T4" fmla="*/ 55 w 60"/>
                <a:gd name="T5" fmla="*/ 3 h 35"/>
                <a:gd name="T6" fmla="*/ 53 w 60"/>
                <a:gd name="T7" fmla="*/ 0 h 35"/>
                <a:gd name="T8" fmla="*/ 8 w 60"/>
                <a:gd name="T9" fmla="*/ 0 h 35"/>
                <a:gd name="T10" fmla="*/ 5 w 60"/>
                <a:gd name="T11" fmla="*/ 3 h 35"/>
                <a:gd name="T12" fmla="*/ 5 w 60"/>
                <a:gd name="T13" fmla="*/ 32 h 35"/>
                <a:gd name="T14" fmla="*/ 5 w 60"/>
                <a:gd name="T15" fmla="*/ 32 h 35"/>
                <a:gd name="T16" fmla="*/ 0 w 60"/>
                <a:gd name="T17" fmla="*/ 32 h 35"/>
                <a:gd name="T18" fmla="*/ 0 w 60"/>
                <a:gd name="T19" fmla="*/ 33 h 35"/>
                <a:gd name="T20" fmla="*/ 2 w 60"/>
                <a:gd name="T21" fmla="*/ 35 h 35"/>
                <a:gd name="T22" fmla="*/ 58 w 60"/>
                <a:gd name="T23" fmla="*/ 35 h 35"/>
                <a:gd name="T24" fmla="*/ 60 w 60"/>
                <a:gd name="T25" fmla="*/ 33 h 35"/>
                <a:gd name="T26" fmla="*/ 60 w 60"/>
                <a:gd name="T27" fmla="*/ 32 h 35"/>
                <a:gd name="T28" fmla="*/ 55 w 60"/>
                <a:gd name="T29"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35">
                  <a:moveTo>
                    <a:pt x="55" y="32"/>
                  </a:moveTo>
                  <a:cubicBezTo>
                    <a:pt x="55" y="32"/>
                    <a:pt x="55" y="32"/>
                    <a:pt x="55" y="32"/>
                  </a:cubicBezTo>
                  <a:cubicBezTo>
                    <a:pt x="55" y="3"/>
                    <a:pt x="55" y="3"/>
                    <a:pt x="55" y="3"/>
                  </a:cubicBezTo>
                  <a:cubicBezTo>
                    <a:pt x="55" y="1"/>
                    <a:pt x="54" y="0"/>
                    <a:pt x="53" y="0"/>
                  </a:cubicBezTo>
                  <a:cubicBezTo>
                    <a:pt x="8" y="0"/>
                    <a:pt x="8" y="0"/>
                    <a:pt x="8" y="0"/>
                  </a:cubicBezTo>
                  <a:cubicBezTo>
                    <a:pt x="6" y="0"/>
                    <a:pt x="5" y="1"/>
                    <a:pt x="5" y="3"/>
                  </a:cubicBezTo>
                  <a:cubicBezTo>
                    <a:pt x="5" y="32"/>
                    <a:pt x="5" y="32"/>
                    <a:pt x="5" y="32"/>
                  </a:cubicBezTo>
                  <a:cubicBezTo>
                    <a:pt x="5" y="32"/>
                    <a:pt x="5" y="32"/>
                    <a:pt x="5" y="32"/>
                  </a:cubicBezTo>
                  <a:cubicBezTo>
                    <a:pt x="0" y="32"/>
                    <a:pt x="0" y="32"/>
                    <a:pt x="0" y="32"/>
                  </a:cubicBezTo>
                  <a:cubicBezTo>
                    <a:pt x="0" y="33"/>
                    <a:pt x="0" y="33"/>
                    <a:pt x="0" y="33"/>
                  </a:cubicBezTo>
                  <a:cubicBezTo>
                    <a:pt x="0" y="34"/>
                    <a:pt x="1" y="35"/>
                    <a:pt x="2" y="35"/>
                  </a:cubicBezTo>
                  <a:cubicBezTo>
                    <a:pt x="58" y="35"/>
                    <a:pt x="58" y="35"/>
                    <a:pt x="58" y="35"/>
                  </a:cubicBezTo>
                  <a:cubicBezTo>
                    <a:pt x="59" y="35"/>
                    <a:pt x="60" y="34"/>
                    <a:pt x="60" y="33"/>
                  </a:cubicBezTo>
                  <a:cubicBezTo>
                    <a:pt x="60" y="32"/>
                    <a:pt x="60" y="32"/>
                    <a:pt x="60" y="32"/>
                  </a:cubicBezTo>
                  <a:lnTo>
                    <a:pt x="55" y="32"/>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2"/>
            <p:cNvSpPr>
              <a:spLocks/>
            </p:cNvSpPr>
            <p:nvPr/>
          </p:nvSpPr>
          <p:spPr bwMode="auto">
            <a:xfrm>
              <a:off x="1949451" y="3573467"/>
              <a:ext cx="255588" cy="327025"/>
            </a:xfrm>
            <a:custGeom>
              <a:avLst/>
              <a:gdLst>
                <a:gd name="T0" fmla="*/ 161 w 161"/>
                <a:gd name="T1" fmla="*/ 0 h 206"/>
                <a:gd name="T2" fmla="*/ 0 w 161"/>
                <a:gd name="T3" fmla="*/ 0 h 206"/>
                <a:gd name="T4" fmla="*/ 0 w 161"/>
                <a:gd name="T5" fmla="*/ 17 h 206"/>
                <a:gd name="T6" fmla="*/ 17 w 161"/>
                <a:gd name="T7" fmla="*/ 17 h 206"/>
                <a:gd name="T8" fmla="*/ 17 w 161"/>
                <a:gd name="T9" fmla="*/ 206 h 206"/>
                <a:gd name="T10" fmla="*/ 144 w 161"/>
                <a:gd name="T11" fmla="*/ 206 h 206"/>
                <a:gd name="T12" fmla="*/ 144 w 161"/>
                <a:gd name="T13" fmla="*/ 17 h 206"/>
                <a:gd name="T14" fmla="*/ 161 w 161"/>
                <a:gd name="T15" fmla="*/ 17 h 206"/>
                <a:gd name="T16" fmla="*/ 161 w 161"/>
                <a:gd name="T17"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 h="206">
                  <a:moveTo>
                    <a:pt x="161" y="0"/>
                  </a:moveTo>
                  <a:lnTo>
                    <a:pt x="0" y="0"/>
                  </a:lnTo>
                  <a:lnTo>
                    <a:pt x="0" y="17"/>
                  </a:lnTo>
                  <a:lnTo>
                    <a:pt x="17" y="17"/>
                  </a:lnTo>
                  <a:lnTo>
                    <a:pt x="17" y="206"/>
                  </a:lnTo>
                  <a:lnTo>
                    <a:pt x="144" y="206"/>
                  </a:lnTo>
                  <a:lnTo>
                    <a:pt x="144" y="17"/>
                  </a:lnTo>
                  <a:lnTo>
                    <a:pt x="161" y="17"/>
                  </a:lnTo>
                  <a:lnTo>
                    <a:pt x="161" y="0"/>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Oval 24"/>
            <p:cNvSpPr>
              <a:spLocks noChangeArrowheads="1"/>
            </p:cNvSpPr>
            <p:nvPr/>
          </p:nvSpPr>
          <p:spPr bwMode="auto">
            <a:xfrm>
              <a:off x="1758951" y="3100391"/>
              <a:ext cx="125413" cy="122238"/>
            </a:xfrm>
            <a:prstGeom prst="ellipse">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Rectangle 25"/>
            <p:cNvSpPr>
              <a:spLocks noChangeArrowheads="1"/>
            </p:cNvSpPr>
            <p:nvPr/>
          </p:nvSpPr>
          <p:spPr bwMode="auto">
            <a:xfrm>
              <a:off x="1808163" y="3246441"/>
              <a:ext cx="30163" cy="11113"/>
            </a:xfrm>
            <a:prstGeom prst="rect">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26"/>
            <p:cNvSpPr>
              <a:spLocks/>
            </p:cNvSpPr>
            <p:nvPr/>
          </p:nvSpPr>
          <p:spPr bwMode="auto">
            <a:xfrm>
              <a:off x="1808163" y="3265491"/>
              <a:ext cx="30163" cy="52388"/>
            </a:xfrm>
            <a:custGeom>
              <a:avLst/>
              <a:gdLst>
                <a:gd name="T0" fmla="*/ 10 w 19"/>
                <a:gd name="T1" fmla="*/ 33 h 33"/>
                <a:gd name="T2" fmla="*/ 19 w 19"/>
                <a:gd name="T3" fmla="*/ 21 h 33"/>
                <a:gd name="T4" fmla="*/ 19 w 19"/>
                <a:gd name="T5" fmla="*/ 0 h 33"/>
                <a:gd name="T6" fmla="*/ 0 w 19"/>
                <a:gd name="T7" fmla="*/ 0 h 33"/>
                <a:gd name="T8" fmla="*/ 0 w 19"/>
                <a:gd name="T9" fmla="*/ 21 h 33"/>
                <a:gd name="T10" fmla="*/ 10 w 19"/>
                <a:gd name="T11" fmla="*/ 33 h 33"/>
              </a:gdLst>
              <a:ahLst/>
              <a:cxnLst>
                <a:cxn ang="0">
                  <a:pos x="T0" y="T1"/>
                </a:cxn>
                <a:cxn ang="0">
                  <a:pos x="T2" y="T3"/>
                </a:cxn>
                <a:cxn ang="0">
                  <a:pos x="T4" y="T5"/>
                </a:cxn>
                <a:cxn ang="0">
                  <a:pos x="T6" y="T7"/>
                </a:cxn>
                <a:cxn ang="0">
                  <a:pos x="T8" y="T9"/>
                </a:cxn>
                <a:cxn ang="0">
                  <a:pos x="T10" y="T11"/>
                </a:cxn>
              </a:cxnLst>
              <a:rect l="0" t="0" r="r" b="b"/>
              <a:pathLst>
                <a:path w="19" h="33">
                  <a:moveTo>
                    <a:pt x="10" y="33"/>
                  </a:moveTo>
                  <a:lnTo>
                    <a:pt x="19" y="21"/>
                  </a:lnTo>
                  <a:lnTo>
                    <a:pt x="19" y="0"/>
                  </a:lnTo>
                  <a:lnTo>
                    <a:pt x="0" y="0"/>
                  </a:lnTo>
                  <a:lnTo>
                    <a:pt x="0" y="21"/>
                  </a:lnTo>
                  <a:lnTo>
                    <a:pt x="10" y="33"/>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27"/>
            <p:cNvSpPr>
              <a:spLocks noEditPoints="1"/>
            </p:cNvSpPr>
            <p:nvPr/>
          </p:nvSpPr>
          <p:spPr bwMode="auto">
            <a:xfrm>
              <a:off x="1614488" y="3246441"/>
              <a:ext cx="495300" cy="654051"/>
            </a:xfrm>
            <a:custGeom>
              <a:avLst/>
              <a:gdLst>
                <a:gd name="T0" fmla="*/ 128 w 130"/>
                <a:gd name="T1" fmla="*/ 7 h 172"/>
                <a:gd name="T2" fmla="*/ 119 w 130"/>
                <a:gd name="T3" fmla="*/ 7 h 172"/>
                <a:gd name="T4" fmla="*/ 100 w 130"/>
                <a:gd name="T5" fmla="*/ 24 h 172"/>
                <a:gd name="T6" fmla="*/ 89 w 130"/>
                <a:gd name="T7" fmla="*/ 11 h 172"/>
                <a:gd name="T8" fmla="*/ 72 w 130"/>
                <a:gd name="T9" fmla="*/ 0 h 172"/>
                <a:gd name="T10" fmla="*/ 55 w 130"/>
                <a:gd name="T11" fmla="*/ 22 h 172"/>
                <a:gd name="T12" fmla="*/ 38 w 130"/>
                <a:gd name="T13" fmla="*/ 0 h 172"/>
                <a:gd name="T14" fmla="*/ 20 w 130"/>
                <a:gd name="T15" fmla="*/ 11 h 172"/>
                <a:gd name="T16" fmla="*/ 2 w 130"/>
                <a:gd name="T17" fmla="*/ 32 h 172"/>
                <a:gd name="T18" fmla="*/ 2 w 130"/>
                <a:gd name="T19" fmla="*/ 40 h 172"/>
                <a:gd name="T20" fmla="*/ 19 w 130"/>
                <a:gd name="T21" fmla="*/ 66 h 172"/>
                <a:gd name="T22" fmla="*/ 28 w 130"/>
                <a:gd name="T23" fmla="*/ 68 h 172"/>
                <a:gd name="T24" fmla="*/ 30 w 130"/>
                <a:gd name="T25" fmla="*/ 60 h 172"/>
                <a:gd name="T26" fmla="*/ 18 w 130"/>
                <a:gd name="T27" fmla="*/ 38 h 172"/>
                <a:gd name="T28" fmla="*/ 30 w 130"/>
                <a:gd name="T29" fmla="*/ 27 h 172"/>
                <a:gd name="T30" fmla="*/ 35 w 130"/>
                <a:gd name="T31" fmla="*/ 164 h 172"/>
                <a:gd name="T32" fmla="*/ 43 w 130"/>
                <a:gd name="T33" fmla="*/ 172 h 172"/>
                <a:gd name="T34" fmla="*/ 51 w 130"/>
                <a:gd name="T35" fmla="*/ 164 h 172"/>
                <a:gd name="T36" fmla="*/ 53 w 130"/>
                <a:gd name="T37" fmla="*/ 121 h 172"/>
                <a:gd name="T38" fmla="*/ 54 w 130"/>
                <a:gd name="T39" fmla="*/ 89 h 172"/>
                <a:gd name="T40" fmla="*/ 56 w 130"/>
                <a:gd name="T41" fmla="*/ 121 h 172"/>
                <a:gd name="T42" fmla="*/ 58 w 130"/>
                <a:gd name="T43" fmla="*/ 164 h 172"/>
                <a:gd name="T44" fmla="*/ 66 w 130"/>
                <a:gd name="T45" fmla="*/ 172 h 172"/>
                <a:gd name="T46" fmla="*/ 74 w 130"/>
                <a:gd name="T47" fmla="*/ 164 h 172"/>
                <a:gd name="T48" fmla="*/ 79 w 130"/>
                <a:gd name="T49" fmla="*/ 27 h 172"/>
                <a:gd name="T50" fmla="*/ 94 w 130"/>
                <a:gd name="T51" fmla="*/ 40 h 172"/>
                <a:gd name="T52" fmla="*/ 105 w 130"/>
                <a:gd name="T53" fmla="*/ 40 h 172"/>
                <a:gd name="T54" fmla="*/ 105 w 130"/>
                <a:gd name="T55" fmla="*/ 40 h 172"/>
                <a:gd name="T56" fmla="*/ 128 w 130"/>
                <a:gd name="T57" fmla="*/ 16 h 172"/>
                <a:gd name="T58" fmla="*/ 128 w 130"/>
                <a:gd name="T59" fmla="*/ 7 h 172"/>
                <a:gd name="T60" fmla="*/ 55 w 130"/>
                <a:gd name="T61" fmla="*/ 46 h 172"/>
                <a:gd name="T62" fmla="*/ 53 w 130"/>
                <a:gd name="T63" fmla="*/ 44 h 172"/>
                <a:gd name="T64" fmla="*/ 55 w 130"/>
                <a:gd name="T65" fmla="*/ 42 h 172"/>
                <a:gd name="T66" fmla="*/ 57 w 130"/>
                <a:gd name="T67" fmla="*/ 44 h 172"/>
                <a:gd name="T68" fmla="*/ 55 w 130"/>
                <a:gd name="T69" fmla="*/ 46 h 172"/>
                <a:gd name="T70" fmla="*/ 55 w 130"/>
                <a:gd name="T71" fmla="*/ 35 h 172"/>
                <a:gd name="T72" fmla="*/ 53 w 130"/>
                <a:gd name="T73" fmla="*/ 33 h 172"/>
                <a:gd name="T74" fmla="*/ 55 w 130"/>
                <a:gd name="T75" fmla="*/ 31 h 172"/>
                <a:gd name="T76" fmla="*/ 57 w 130"/>
                <a:gd name="T77" fmla="*/ 33 h 172"/>
                <a:gd name="T78" fmla="*/ 55 w 130"/>
                <a:gd name="T79" fmla="*/ 3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0" h="172">
                  <a:moveTo>
                    <a:pt x="128" y="7"/>
                  </a:moveTo>
                  <a:cubicBezTo>
                    <a:pt x="125" y="5"/>
                    <a:pt x="121" y="5"/>
                    <a:pt x="119" y="7"/>
                  </a:cubicBezTo>
                  <a:cubicBezTo>
                    <a:pt x="100" y="24"/>
                    <a:pt x="100" y="24"/>
                    <a:pt x="100" y="24"/>
                  </a:cubicBezTo>
                  <a:cubicBezTo>
                    <a:pt x="89" y="11"/>
                    <a:pt x="89" y="11"/>
                    <a:pt x="89" y="11"/>
                  </a:cubicBezTo>
                  <a:cubicBezTo>
                    <a:pt x="85" y="7"/>
                    <a:pt x="80" y="3"/>
                    <a:pt x="72" y="0"/>
                  </a:cubicBezTo>
                  <a:cubicBezTo>
                    <a:pt x="55" y="22"/>
                    <a:pt x="55" y="22"/>
                    <a:pt x="55" y="22"/>
                  </a:cubicBezTo>
                  <a:cubicBezTo>
                    <a:pt x="38" y="0"/>
                    <a:pt x="38" y="0"/>
                    <a:pt x="38" y="0"/>
                  </a:cubicBezTo>
                  <a:cubicBezTo>
                    <a:pt x="29" y="2"/>
                    <a:pt x="25" y="7"/>
                    <a:pt x="20" y="11"/>
                  </a:cubicBezTo>
                  <a:cubicBezTo>
                    <a:pt x="2" y="32"/>
                    <a:pt x="2" y="32"/>
                    <a:pt x="2" y="32"/>
                  </a:cubicBezTo>
                  <a:cubicBezTo>
                    <a:pt x="0" y="34"/>
                    <a:pt x="0" y="38"/>
                    <a:pt x="2" y="40"/>
                  </a:cubicBezTo>
                  <a:cubicBezTo>
                    <a:pt x="19" y="66"/>
                    <a:pt x="19" y="66"/>
                    <a:pt x="19" y="66"/>
                  </a:cubicBezTo>
                  <a:cubicBezTo>
                    <a:pt x="21" y="69"/>
                    <a:pt x="25" y="70"/>
                    <a:pt x="28" y="68"/>
                  </a:cubicBezTo>
                  <a:cubicBezTo>
                    <a:pt x="31" y="67"/>
                    <a:pt x="32" y="63"/>
                    <a:pt x="30" y="60"/>
                  </a:cubicBezTo>
                  <a:cubicBezTo>
                    <a:pt x="18" y="38"/>
                    <a:pt x="18" y="38"/>
                    <a:pt x="18" y="38"/>
                  </a:cubicBezTo>
                  <a:cubicBezTo>
                    <a:pt x="30" y="27"/>
                    <a:pt x="30" y="27"/>
                    <a:pt x="30" y="27"/>
                  </a:cubicBezTo>
                  <a:cubicBezTo>
                    <a:pt x="31" y="64"/>
                    <a:pt x="35" y="164"/>
                    <a:pt x="35" y="164"/>
                  </a:cubicBezTo>
                  <a:cubicBezTo>
                    <a:pt x="35" y="169"/>
                    <a:pt x="38" y="172"/>
                    <a:pt x="43" y="172"/>
                  </a:cubicBezTo>
                  <a:cubicBezTo>
                    <a:pt x="47" y="172"/>
                    <a:pt x="51" y="169"/>
                    <a:pt x="51" y="164"/>
                  </a:cubicBezTo>
                  <a:cubicBezTo>
                    <a:pt x="53" y="121"/>
                    <a:pt x="53" y="121"/>
                    <a:pt x="53" y="121"/>
                  </a:cubicBezTo>
                  <a:cubicBezTo>
                    <a:pt x="54" y="89"/>
                    <a:pt x="54" y="89"/>
                    <a:pt x="54" y="89"/>
                  </a:cubicBezTo>
                  <a:cubicBezTo>
                    <a:pt x="56" y="121"/>
                    <a:pt x="56" y="121"/>
                    <a:pt x="56" y="121"/>
                  </a:cubicBezTo>
                  <a:cubicBezTo>
                    <a:pt x="58" y="164"/>
                    <a:pt x="58" y="164"/>
                    <a:pt x="58" y="164"/>
                  </a:cubicBezTo>
                  <a:cubicBezTo>
                    <a:pt x="58" y="169"/>
                    <a:pt x="62" y="172"/>
                    <a:pt x="66" y="172"/>
                  </a:cubicBezTo>
                  <a:cubicBezTo>
                    <a:pt x="71" y="172"/>
                    <a:pt x="74" y="169"/>
                    <a:pt x="74" y="164"/>
                  </a:cubicBezTo>
                  <a:cubicBezTo>
                    <a:pt x="74" y="164"/>
                    <a:pt x="78" y="64"/>
                    <a:pt x="79" y="27"/>
                  </a:cubicBezTo>
                  <a:cubicBezTo>
                    <a:pt x="94" y="40"/>
                    <a:pt x="94" y="40"/>
                    <a:pt x="94" y="40"/>
                  </a:cubicBezTo>
                  <a:cubicBezTo>
                    <a:pt x="97" y="44"/>
                    <a:pt x="102" y="44"/>
                    <a:pt x="105" y="40"/>
                  </a:cubicBezTo>
                  <a:cubicBezTo>
                    <a:pt x="105" y="40"/>
                    <a:pt x="105" y="40"/>
                    <a:pt x="105" y="40"/>
                  </a:cubicBezTo>
                  <a:cubicBezTo>
                    <a:pt x="128" y="16"/>
                    <a:pt x="128" y="16"/>
                    <a:pt x="128" y="16"/>
                  </a:cubicBezTo>
                  <a:cubicBezTo>
                    <a:pt x="130" y="14"/>
                    <a:pt x="130" y="10"/>
                    <a:pt x="128" y="7"/>
                  </a:cubicBezTo>
                  <a:close/>
                  <a:moveTo>
                    <a:pt x="55" y="46"/>
                  </a:moveTo>
                  <a:cubicBezTo>
                    <a:pt x="54" y="46"/>
                    <a:pt x="53" y="45"/>
                    <a:pt x="53" y="44"/>
                  </a:cubicBezTo>
                  <a:cubicBezTo>
                    <a:pt x="53" y="43"/>
                    <a:pt x="54" y="42"/>
                    <a:pt x="55" y="42"/>
                  </a:cubicBezTo>
                  <a:cubicBezTo>
                    <a:pt x="56" y="42"/>
                    <a:pt x="57" y="43"/>
                    <a:pt x="57" y="44"/>
                  </a:cubicBezTo>
                  <a:cubicBezTo>
                    <a:pt x="57" y="45"/>
                    <a:pt x="56" y="46"/>
                    <a:pt x="55" y="46"/>
                  </a:cubicBezTo>
                  <a:close/>
                  <a:moveTo>
                    <a:pt x="55" y="35"/>
                  </a:moveTo>
                  <a:cubicBezTo>
                    <a:pt x="54" y="35"/>
                    <a:pt x="53" y="34"/>
                    <a:pt x="53" y="33"/>
                  </a:cubicBezTo>
                  <a:cubicBezTo>
                    <a:pt x="53" y="32"/>
                    <a:pt x="54" y="31"/>
                    <a:pt x="55" y="31"/>
                  </a:cubicBezTo>
                  <a:cubicBezTo>
                    <a:pt x="56" y="31"/>
                    <a:pt x="57" y="32"/>
                    <a:pt x="57" y="33"/>
                  </a:cubicBezTo>
                  <a:cubicBezTo>
                    <a:pt x="57" y="34"/>
                    <a:pt x="56" y="35"/>
                    <a:pt x="55" y="35"/>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9" name="Freeform 28"/>
            <p:cNvSpPr>
              <a:spLocks/>
            </p:cNvSpPr>
            <p:nvPr/>
          </p:nvSpPr>
          <p:spPr bwMode="auto">
            <a:xfrm>
              <a:off x="1995488" y="2979741"/>
              <a:ext cx="571500" cy="354013"/>
            </a:xfrm>
            <a:custGeom>
              <a:avLst/>
              <a:gdLst>
                <a:gd name="T0" fmla="*/ 0 w 150"/>
                <a:gd name="T1" fmla="*/ 0 h 93"/>
                <a:gd name="T2" fmla="*/ 0 w 150"/>
                <a:gd name="T3" fmla="*/ 89 h 93"/>
                <a:gd name="T4" fmla="*/ 0 w 150"/>
                <a:gd name="T5" fmla="*/ 89 h 93"/>
                <a:gd name="T6" fmla="*/ 8 w 150"/>
                <a:gd name="T7" fmla="*/ 82 h 93"/>
                <a:gd name="T8" fmla="*/ 8 w 150"/>
                <a:gd name="T9" fmla="*/ 8 h 93"/>
                <a:gd name="T10" fmla="*/ 142 w 150"/>
                <a:gd name="T11" fmla="*/ 8 h 93"/>
                <a:gd name="T12" fmla="*/ 142 w 150"/>
                <a:gd name="T13" fmla="*/ 84 h 93"/>
                <a:gd name="T14" fmla="*/ 32 w 150"/>
                <a:gd name="T15" fmla="*/ 84 h 93"/>
                <a:gd name="T16" fmla="*/ 30 w 150"/>
                <a:gd name="T17" fmla="*/ 89 h 93"/>
                <a:gd name="T18" fmla="*/ 26 w 150"/>
                <a:gd name="T19" fmla="*/ 93 h 93"/>
                <a:gd name="T20" fmla="*/ 150 w 150"/>
                <a:gd name="T21" fmla="*/ 93 h 93"/>
                <a:gd name="T22" fmla="*/ 150 w 150"/>
                <a:gd name="T23" fmla="*/ 0 h 93"/>
                <a:gd name="T24" fmla="*/ 0 w 150"/>
                <a:gd name="T2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 h="93">
                  <a:moveTo>
                    <a:pt x="0" y="0"/>
                  </a:moveTo>
                  <a:cubicBezTo>
                    <a:pt x="0" y="89"/>
                    <a:pt x="0" y="89"/>
                    <a:pt x="0" y="89"/>
                  </a:cubicBezTo>
                  <a:cubicBezTo>
                    <a:pt x="0" y="89"/>
                    <a:pt x="0" y="89"/>
                    <a:pt x="0" y="89"/>
                  </a:cubicBezTo>
                  <a:cubicBezTo>
                    <a:pt x="8" y="82"/>
                    <a:pt x="8" y="82"/>
                    <a:pt x="8" y="82"/>
                  </a:cubicBezTo>
                  <a:cubicBezTo>
                    <a:pt x="8" y="8"/>
                    <a:pt x="8" y="8"/>
                    <a:pt x="8" y="8"/>
                  </a:cubicBezTo>
                  <a:cubicBezTo>
                    <a:pt x="142" y="8"/>
                    <a:pt x="142" y="8"/>
                    <a:pt x="142" y="8"/>
                  </a:cubicBezTo>
                  <a:cubicBezTo>
                    <a:pt x="142" y="84"/>
                    <a:pt x="142" y="84"/>
                    <a:pt x="142" y="84"/>
                  </a:cubicBezTo>
                  <a:cubicBezTo>
                    <a:pt x="32" y="84"/>
                    <a:pt x="32" y="84"/>
                    <a:pt x="32" y="84"/>
                  </a:cubicBezTo>
                  <a:cubicBezTo>
                    <a:pt x="32" y="86"/>
                    <a:pt x="31" y="87"/>
                    <a:pt x="30" y="89"/>
                  </a:cubicBezTo>
                  <a:cubicBezTo>
                    <a:pt x="26" y="93"/>
                    <a:pt x="26" y="93"/>
                    <a:pt x="26" y="93"/>
                  </a:cubicBezTo>
                  <a:cubicBezTo>
                    <a:pt x="150" y="93"/>
                    <a:pt x="150" y="93"/>
                    <a:pt x="150" y="93"/>
                  </a:cubicBezTo>
                  <a:cubicBezTo>
                    <a:pt x="150" y="0"/>
                    <a:pt x="150" y="0"/>
                    <a:pt x="150" y="0"/>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60" name="グループ化 59"/>
          <p:cNvGrpSpPr/>
          <p:nvPr/>
        </p:nvGrpSpPr>
        <p:grpSpPr>
          <a:xfrm>
            <a:off x="3789145" y="2360688"/>
            <a:ext cx="628991" cy="546046"/>
            <a:chOff x="3867150" y="2908301"/>
            <a:chExt cx="1155701" cy="1003299"/>
          </a:xfrm>
          <a:solidFill>
            <a:schemeClr val="tx1">
              <a:lumMod val="75000"/>
              <a:lumOff val="25000"/>
            </a:schemeClr>
          </a:solidFill>
        </p:grpSpPr>
        <p:sp>
          <p:nvSpPr>
            <p:cNvPr id="61" name="Freeform 32"/>
            <p:cNvSpPr>
              <a:spLocks/>
            </p:cNvSpPr>
            <p:nvPr/>
          </p:nvSpPr>
          <p:spPr bwMode="auto">
            <a:xfrm>
              <a:off x="4471988" y="3033713"/>
              <a:ext cx="406400" cy="315912"/>
            </a:xfrm>
            <a:custGeom>
              <a:avLst/>
              <a:gdLst>
                <a:gd name="T0" fmla="*/ 0 w 256"/>
                <a:gd name="T1" fmla="*/ 199 h 199"/>
                <a:gd name="T2" fmla="*/ 194 w 256"/>
                <a:gd name="T3" fmla="*/ 199 h 199"/>
                <a:gd name="T4" fmla="*/ 256 w 256"/>
                <a:gd name="T5" fmla="*/ 12 h 199"/>
                <a:gd name="T6" fmla="*/ 223 w 256"/>
                <a:gd name="T7" fmla="*/ 0 h 199"/>
                <a:gd name="T8" fmla="*/ 168 w 256"/>
                <a:gd name="T9" fmla="*/ 165 h 199"/>
                <a:gd name="T10" fmla="*/ 0 w 256"/>
                <a:gd name="T11" fmla="*/ 165 h 199"/>
                <a:gd name="T12" fmla="*/ 0 w 256"/>
                <a:gd name="T13" fmla="*/ 199 h 199"/>
              </a:gdLst>
              <a:ahLst/>
              <a:cxnLst>
                <a:cxn ang="0">
                  <a:pos x="T0" y="T1"/>
                </a:cxn>
                <a:cxn ang="0">
                  <a:pos x="T2" y="T3"/>
                </a:cxn>
                <a:cxn ang="0">
                  <a:pos x="T4" y="T5"/>
                </a:cxn>
                <a:cxn ang="0">
                  <a:pos x="T6" y="T7"/>
                </a:cxn>
                <a:cxn ang="0">
                  <a:pos x="T8" y="T9"/>
                </a:cxn>
                <a:cxn ang="0">
                  <a:pos x="T10" y="T11"/>
                </a:cxn>
                <a:cxn ang="0">
                  <a:pos x="T12" y="T13"/>
                </a:cxn>
              </a:cxnLst>
              <a:rect l="0" t="0" r="r" b="b"/>
              <a:pathLst>
                <a:path w="256" h="199">
                  <a:moveTo>
                    <a:pt x="0" y="199"/>
                  </a:moveTo>
                  <a:lnTo>
                    <a:pt x="194" y="199"/>
                  </a:lnTo>
                  <a:lnTo>
                    <a:pt x="256" y="12"/>
                  </a:lnTo>
                  <a:lnTo>
                    <a:pt x="223" y="0"/>
                  </a:lnTo>
                  <a:lnTo>
                    <a:pt x="168" y="165"/>
                  </a:lnTo>
                  <a:lnTo>
                    <a:pt x="0" y="165"/>
                  </a:lnTo>
                  <a:lnTo>
                    <a:pt x="0" y="1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Rectangle 33"/>
            <p:cNvSpPr>
              <a:spLocks noChangeArrowheads="1"/>
            </p:cNvSpPr>
            <p:nvPr/>
          </p:nvSpPr>
          <p:spPr bwMode="auto">
            <a:xfrm>
              <a:off x="4433888" y="3363913"/>
              <a:ext cx="588963" cy="69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34"/>
            <p:cNvSpPr>
              <a:spLocks/>
            </p:cNvSpPr>
            <p:nvPr/>
          </p:nvSpPr>
          <p:spPr bwMode="auto">
            <a:xfrm>
              <a:off x="4014788" y="3121025"/>
              <a:ext cx="506413" cy="790575"/>
            </a:xfrm>
            <a:custGeom>
              <a:avLst/>
              <a:gdLst>
                <a:gd name="T0" fmla="*/ 39 w 133"/>
                <a:gd name="T1" fmla="*/ 1 h 208"/>
                <a:gd name="T2" fmla="*/ 70 w 133"/>
                <a:gd name="T3" fmla="*/ 24 h 208"/>
                <a:gd name="T4" fmla="*/ 86 w 133"/>
                <a:gd name="T5" fmla="*/ 43 h 208"/>
                <a:gd name="T6" fmla="*/ 117 w 133"/>
                <a:gd name="T7" fmla="*/ 26 h 208"/>
                <a:gd name="T8" fmla="*/ 131 w 133"/>
                <a:gd name="T9" fmla="*/ 32 h 208"/>
                <a:gd name="T10" fmla="*/ 125 w 133"/>
                <a:gd name="T11" fmla="*/ 45 h 208"/>
                <a:gd name="T12" fmla="*/ 83 w 133"/>
                <a:gd name="T13" fmla="*/ 67 h 208"/>
                <a:gd name="T14" fmla="*/ 70 w 133"/>
                <a:gd name="T15" fmla="*/ 65 h 208"/>
                <a:gd name="T16" fmla="*/ 56 w 133"/>
                <a:gd name="T17" fmla="*/ 54 h 208"/>
                <a:gd name="T18" fmla="*/ 53 w 133"/>
                <a:gd name="T19" fmla="*/ 92 h 208"/>
                <a:gd name="T20" fmla="*/ 90 w 133"/>
                <a:gd name="T21" fmla="*/ 99 h 208"/>
                <a:gd name="T22" fmla="*/ 109 w 133"/>
                <a:gd name="T23" fmla="*/ 115 h 208"/>
                <a:gd name="T24" fmla="*/ 117 w 133"/>
                <a:gd name="T25" fmla="*/ 192 h 208"/>
                <a:gd name="T26" fmla="*/ 108 w 133"/>
                <a:gd name="T27" fmla="*/ 207 h 208"/>
                <a:gd name="T28" fmla="*/ 94 w 133"/>
                <a:gd name="T29" fmla="*/ 198 h 208"/>
                <a:gd name="T30" fmla="*/ 80 w 133"/>
                <a:gd name="T31" fmla="*/ 131 h 208"/>
                <a:gd name="T32" fmla="*/ 29 w 133"/>
                <a:gd name="T33" fmla="*/ 131 h 208"/>
                <a:gd name="T34" fmla="*/ 2 w 133"/>
                <a:gd name="T35" fmla="*/ 102 h 208"/>
                <a:gd name="T36" fmla="*/ 6 w 133"/>
                <a:gd name="T37" fmla="*/ 34 h 208"/>
                <a:gd name="T38" fmla="*/ 39 w 133"/>
                <a:gd name="T39" fmla="*/ 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3" h="208">
                  <a:moveTo>
                    <a:pt x="39" y="1"/>
                  </a:moveTo>
                  <a:cubicBezTo>
                    <a:pt x="52" y="2"/>
                    <a:pt x="61" y="12"/>
                    <a:pt x="70" y="24"/>
                  </a:cubicBezTo>
                  <a:cubicBezTo>
                    <a:pt x="86" y="43"/>
                    <a:pt x="86" y="43"/>
                    <a:pt x="86" y="43"/>
                  </a:cubicBezTo>
                  <a:cubicBezTo>
                    <a:pt x="117" y="26"/>
                    <a:pt x="117" y="26"/>
                    <a:pt x="117" y="26"/>
                  </a:cubicBezTo>
                  <a:cubicBezTo>
                    <a:pt x="122" y="24"/>
                    <a:pt x="128" y="26"/>
                    <a:pt x="131" y="32"/>
                  </a:cubicBezTo>
                  <a:cubicBezTo>
                    <a:pt x="133" y="37"/>
                    <a:pt x="130" y="43"/>
                    <a:pt x="125" y="45"/>
                  </a:cubicBezTo>
                  <a:cubicBezTo>
                    <a:pt x="83" y="67"/>
                    <a:pt x="83" y="67"/>
                    <a:pt x="83" y="67"/>
                  </a:cubicBezTo>
                  <a:cubicBezTo>
                    <a:pt x="79" y="70"/>
                    <a:pt x="73" y="68"/>
                    <a:pt x="70" y="65"/>
                  </a:cubicBezTo>
                  <a:cubicBezTo>
                    <a:pt x="69" y="64"/>
                    <a:pt x="56" y="54"/>
                    <a:pt x="56" y="54"/>
                  </a:cubicBezTo>
                  <a:cubicBezTo>
                    <a:pt x="50" y="57"/>
                    <a:pt x="47" y="91"/>
                    <a:pt x="53" y="92"/>
                  </a:cubicBezTo>
                  <a:cubicBezTo>
                    <a:pt x="59" y="93"/>
                    <a:pt x="90" y="99"/>
                    <a:pt x="90" y="99"/>
                  </a:cubicBezTo>
                  <a:cubicBezTo>
                    <a:pt x="98" y="101"/>
                    <a:pt x="107" y="103"/>
                    <a:pt x="109" y="115"/>
                  </a:cubicBezTo>
                  <a:cubicBezTo>
                    <a:pt x="117" y="192"/>
                    <a:pt x="117" y="192"/>
                    <a:pt x="117" y="192"/>
                  </a:cubicBezTo>
                  <a:cubicBezTo>
                    <a:pt x="119" y="199"/>
                    <a:pt x="115" y="206"/>
                    <a:pt x="108" y="207"/>
                  </a:cubicBezTo>
                  <a:cubicBezTo>
                    <a:pt x="102" y="208"/>
                    <a:pt x="95" y="204"/>
                    <a:pt x="94" y="198"/>
                  </a:cubicBezTo>
                  <a:cubicBezTo>
                    <a:pt x="80" y="131"/>
                    <a:pt x="80" y="131"/>
                    <a:pt x="80" y="131"/>
                  </a:cubicBezTo>
                  <a:cubicBezTo>
                    <a:pt x="29" y="131"/>
                    <a:pt x="29" y="131"/>
                    <a:pt x="29" y="131"/>
                  </a:cubicBezTo>
                  <a:cubicBezTo>
                    <a:pt x="11" y="131"/>
                    <a:pt x="4" y="114"/>
                    <a:pt x="2" y="102"/>
                  </a:cubicBezTo>
                  <a:cubicBezTo>
                    <a:pt x="0" y="93"/>
                    <a:pt x="2" y="53"/>
                    <a:pt x="6" y="34"/>
                  </a:cubicBezTo>
                  <a:cubicBezTo>
                    <a:pt x="13" y="7"/>
                    <a:pt x="25" y="0"/>
                    <a:pt x="39"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35"/>
            <p:cNvSpPr>
              <a:spLocks/>
            </p:cNvSpPr>
            <p:nvPr/>
          </p:nvSpPr>
          <p:spPr bwMode="auto">
            <a:xfrm>
              <a:off x="4152900" y="2908301"/>
              <a:ext cx="215900" cy="217487"/>
            </a:xfrm>
            <a:custGeom>
              <a:avLst/>
              <a:gdLst>
                <a:gd name="T0" fmla="*/ 55 w 57"/>
                <a:gd name="T1" fmla="*/ 33 h 57"/>
                <a:gd name="T2" fmla="*/ 24 w 57"/>
                <a:gd name="T3" fmla="*/ 55 h 57"/>
                <a:gd name="T4" fmla="*/ 2 w 57"/>
                <a:gd name="T5" fmla="*/ 24 h 57"/>
                <a:gd name="T6" fmla="*/ 33 w 57"/>
                <a:gd name="T7" fmla="*/ 2 h 57"/>
                <a:gd name="T8" fmla="*/ 55 w 57"/>
                <a:gd name="T9" fmla="*/ 33 h 57"/>
              </a:gdLst>
              <a:ahLst/>
              <a:cxnLst>
                <a:cxn ang="0">
                  <a:pos x="T0" y="T1"/>
                </a:cxn>
                <a:cxn ang="0">
                  <a:pos x="T2" y="T3"/>
                </a:cxn>
                <a:cxn ang="0">
                  <a:pos x="T4" y="T5"/>
                </a:cxn>
                <a:cxn ang="0">
                  <a:pos x="T6" y="T7"/>
                </a:cxn>
                <a:cxn ang="0">
                  <a:pos x="T8" y="T9"/>
                </a:cxn>
              </a:cxnLst>
              <a:rect l="0" t="0" r="r" b="b"/>
              <a:pathLst>
                <a:path w="57" h="57">
                  <a:moveTo>
                    <a:pt x="55" y="33"/>
                  </a:moveTo>
                  <a:cubicBezTo>
                    <a:pt x="53" y="47"/>
                    <a:pt x="39" y="57"/>
                    <a:pt x="24" y="55"/>
                  </a:cubicBezTo>
                  <a:cubicBezTo>
                    <a:pt x="10" y="52"/>
                    <a:pt x="0" y="39"/>
                    <a:pt x="2" y="24"/>
                  </a:cubicBezTo>
                  <a:cubicBezTo>
                    <a:pt x="5" y="10"/>
                    <a:pt x="18" y="0"/>
                    <a:pt x="33" y="2"/>
                  </a:cubicBezTo>
                  <a:cubicBezTo>
                    <a:pt x="47" y="5"/>
                    <a:pt x="57" y="18"/>
                    <a:pt x="5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36"/>
            <p:cNvSpPr>
              <a:spLocks/>
            </p:cNvSpPr>
            <p:nvPr/>
          </p:nvSpPr>
          <p:spPr bwMode="auto">
            <a:xfrm>
              <a:off x="3867150" y="3284538"/>
              <a:ext cx="444500" cy="463550"/>
            </a:xfrm>
            <a:custGeom>
              <a:avLst/>
              <a:gdLst>
                <a:gd name="T0" fmla="*/ 7 w 117"/>
                <a:gd name="T1" fmla="*/ 1 h 122"/>
                <a:gd name="T2" fmla="*/ 17 w 117"/>
                <a:gd name="T3" fmla="*/ 7 h 122"/>
                <a:gd name="T4" fmla="*/ 34 w 117"/>
                <a:gd name="T5" fmla="*/ 74 h 122"/>
                <a:gd name="T6" fmla="*/ 41 w 117"/>
                <a:gd name="T7" fmla="*/ 87 h 122"/>
                <a:gd name="T8" fmla="*/ 55 w 117"/>
                <a:gd name="T9" fmla="*/ 93 h 122"/>
                <a:gd name="T10" fmla="*/ 109 w 117"/>
                <a:gd name="T11" fmla="*/ 93 h 122"/>
                <a:gd name="T12" fmla="*/ 117 w 117"/>
                <a:gd name="T13" fmla="*/ 101 h 122"/>
                <a:gd name="T14" fmla="*/ 109 w 117"/>
                <a:gd name="T15" fmla="*/ 109 h 122"/>
                <a:gd name="T16" fmla="*/ 77 w 117"/>
                <a:gd name="T17" fmla="*/ 109 h 122"/>
                <a:gd name="T18" fmla="*/ 77 w 117"/>
                <a:gd name="T19" fmla="*/ 122 h 122"/>
                <a:gd name="T20" fmla="*/ 64 w 117"/>
                <a:gd name="T21" fmla="*/ 122 h 122"/>
                <a:gd name="T22" fmla="*/ 64 w 117"/>
                <a:gd name="T23" fmla="*/ 109 h 122"/>
                <a:gd name="T24" fmla="*/ 55 w 117"/>
                <a:gd name="T25" fmla="*/ 109 h 122"/>
                <a:gd name="T26" fmla="*/ 29 w 117"/>
                <a:gd name="T27" fmla="*/ 98 h 122"/>
                <a:gd name="T28" fmla="*/ 18 w 117"/>
                <a:gd name="T29" fmla="*/ 79 h 122"/>
                <a:gd name="T30" fmla="*/ 1 w 117"/>
                <a:gd name="T31" fmla="*/ 11 h 122"/>
                <a:gd name="T32" fmla="*/ 7 w 117"/>
                <a:gd name="T33" fmla="*/ 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22">
                  <a:moveTo>
                    <a:pt x="7" y="1"/>
                  </a:moveTo>
                  <a:cubicBezTo>
                    <a:pt x="11" y="0"/>
                    <a:pt x="16" y="2"/>
                    <a:pt x="17" y="7"/>
                  </a:cubicBezTo>
                  <a:cubicBezTo>
                    <a:pt x="34" y="74"/>
                    <a:pt x="34" y="74"/>
                    <a:pt x="34" y="74"/>
                  </a:cubicBezTo>
                  <a:cubicBezTo>
                    <a:pt x="35" y="80"/>
                    <a:pt x="37" y="83"/>
                    <a:pt x="41" y="87"/>
                  </a:cubicBezTo>
                  <a:cubicBezTo>
                    <a:pt x="44" y="91"/>
                    <a:pt x="49" y="93"/>
                    <a:pt x="55" y="93"/>
                  </a:cubicBezTo>
                  <a:cubicBezTo>
                    <a:pt x="109" y="93"/>
                    <a:pt x="109" y="93"/>
                    <a:pt x="109" y="93"/>
                  </a:cubicBezTo>
                  <a:cubicBezTo>
                    <a:pt x="114" y="93"/>
                    <a:pt x="117" y="96"/>
                    <a:pt x="117" y="101"/>
                  </a:cubicBezTo>
                  <a:cubicBezTo>
                    <a:pt x="117" y="105"/>
                    <a:pt x="114" y="109"/>
                    <a:pt x="109" y="109"/>
                  </a:cubicBezTo>
                  <a:cubicBezTo>
                    <a:pt x="77" y="109"/>
                    <a:pt x="77" y="109"/>
                    <a:pt x="77" y="109"/>
                  </a:cubicBezTo>
                  <a:cubicBezTo>
                    <a:pt x="77" y="122"/>
                    <a:pt x="77" y="122"/>
                    <a:pt x="77" y="122"/>
                  </a:cubicBezTo>
                  <a:cubicBezTo>
                    <a:pt x="64" y="122"/>
                    <a:pt x="64" y="122"/>
                    <a:pt x="64" y="122"/>
                  </a:cubicBezTo>
                  <a:cubicBezTo>
                    <a:pt x="64" y="109"/>
                    <a:pt x="64" y="109"/>
                    <a:pt x="64" y="109"/>
                  </a:cubicBezTo>
                  <a:cubicBezTo>
                    <a:pt x="55" y="109"/>
                    <a:pt x="55" y="109"/>
                    <a:pt x="55" y="109"/>
                  </a:cubicBezTo>
                  <a:cubicBezTo>
                    <a:pt x="45" y="109"/>
                    <a:pt x="35" y="105"/>
                    <a:pt x="29" y="98"/>
                  </a:cubicBezTo>
                  <a:cubicBezTo>
                    <a:pt x="24" y="93"/>
                    <a:pt x="20" y="86"/>
                    <a:pt x="18" y="79"/>
                  </a:cubicBezTo>
                  <a:cubicBezTo>
                    <a:pt x="1" y="11"/>
                    <a:pt x="1" y="11"/>
                    <a:pt x="1" y="11"/>
                  </a:cubicBezTo>
                  <a:cubicBezTo>
                    <a:pt x="0" y="6"/>
                    <a:pt x="2" y="2"/>
                    <a:pt x="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6" name="グループ化 65"/>
          <p:cNvGrpSpPr/>
          <p:nvPr/>
        </p:nvGrpSpPr>
        <p:grpSpPr>
          <a:xfrm>
            <a:off x="574020" y="3008215"/>
            <a:ext cx="929271" cy="911462"/>
            <a:chOff x="8751888" y="1408113"/>
            <a:chExt cx="911225" cy="893762"/>
          </a:xfrm>
          <a:solidFill>
            <a:schemeClr val="tx1">
              <a:lumMod val="75000"/>
              <a:lumOff val="25000"/>
            </a:schemeClr>
          </a:solidFill>
        </p:grpSpPr>
        <p:sp>
          <p:nvSpPr>
            <p:cNvPr id="67" name="Freeform 60"/>
            <p:cNvSpPr>
              <a:spLocks noEditPoints="1"/>
            </p:cNvSpPr>
            <p:nvPr/>
          </p:nvSpPr>
          <p:spPr bwMode="auto">
            <a:xfrm>
              <a:off x="8751888" y="1408113"/>
              <a:ext cx="822325" cy="620712"/>
            </a:xfrm>
            <a:custGeom>
              <a:avLst/>
              <a:gdLst>
                <a:gd name="T0" fmla="*/ 210 w 216"/>
                <a:gd name="T1" fmla="*/ 136 h 163"/>
                <a:gd name="T2" fmla="*/ 201 w 216"/>
                <a:gd name="T3" fmla="*/ 108 h 163"/>
                <a:gd name="T4" fmla="*/ 146 w 216"/>
                <a:gd name="T5" fmla="*/ 30 h 163"/>
                <a:gd name="T6" fmla="*/ 58 w 216"/>
                <a:gd name="T7" fmla="*/ 0 h 163"/>
                <a:gd name="T8" fmla="*/ 3 w 216"/>
                <a:gd name="T9" fmla="*/ 0 h 163"/>
                <a:gd name="T10" fmla="*/ 0 w 216"/>
                <a:gd name="T11" fmla="*/ 1 h 163"/>
                <a:gd name="T12" fmla="*/ 0 w 216"/>
                <a:gd name="T13" fmla="*/ 3 h 163"/>
                <a:gd name="T14" fmla="*/ 42 w 216"/>
                <a:gd name="T15" fmla="*/ 93 h 163"/>
                <a:gd name="T16" fmla="*/ 85 w 216"/>
                <a:gd name="T17" fmla="*/ 135 h 163"/>
                <a:gd name="T18" fmla="*/ 216 w 216"/>
                <a:gd name="T19" fmla="*/ 163 h 163"/>
                <a:gd name="T20" fmla="*/ 210 w 216"/>
                <a:gd name="T21" fmla="*/ 136 h 163"/>
                <a:gd name="T22" fmla="*/ 107 w 216"/>
                <a:gd name="T23" fmla="*/ 124 h 163"/>
                <a:gd name="T24" fmla="*/ 53 w 216"/>
                <a:gd name="T25" fmla="*/ 91 h 163"/>
                <a:gd name="T26" fmla="*/ 51 w 216"/>
                <a:gd name="T27" fmla="*/ 88 h 163"/>
                <a:gd name="T28" fmla="*/ 16 w 216"/>
                <a:gd name="T29" fmla="*/ 12 h 163"/>
                <a:gd name="T30" fmla="*/ 58 w 216"/>
                <a:gd name="T31" fmla="*/ 12 h 163"/>
                <a:gd name="T32" fmla="*/ 139 w 216"/>
                <a:gd name="T33" fmla="*/ 40 h 163"/>
                <a:gd name="T34" fmla="*/ 191 w 216"/>
                <a:gd name="T35" fmla="*/ 112 h 163"/>
                <a:gd name="T36" fmla="*/ 195 w 216"/>
                <a:gd name="T37" fmla="*/ 124 h 163"/>
                <a:gd name="T38" fmla="*/ 107 w 216"/>
                <a:gd name="T39" fmla="*/ 1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163">
                  <a:moveTo>
                    <a:pt x="210" y="136"/>
                  </a:moveTo>
                  <a:cubicBezTo>
                    <a:pt x="207" y="124"/>
                    <a:pt x="201" y="108"/>
                    <a:pt x="201" y="108"/>
                  </a:cubicBezTo>
                  <a:cubicBezTo>
                    <a:pt x="191" y="76"/>
                    <a:pt x="171" y="49"/>
                    <a:pt x="146" y="30"/>
                  </a:cubicBezTo>
                  <a:cubicBezTo>
                    <a:pt x="120" y="10"/>
                    <a:pt x="89" y="0"/>
                    <a:pt x="58" y="0"/>
                  </a:cubicBezTo>
                  <a:cubicBezTo>
                    <a:pt x="3" y="0"/>
                    <a:pt x="3" y="0"/>
                    <a:pt x="3" y="0"/>
                  </a:cubicBezTo>
                  <a:cubicBezTo>
                    <a:pt x="2" y="0"/>
                    <a:pt x="1" y="0"/>
                    <a:pt x="0" y="1"/>
                  </a:cubicBezTo>
                  <a:cubicBezTo>
                    <a:pt x="0" y="2"/>
                    <a:pt x="0" y="3"/>
                    <a:pt x="0" y="3"/>
                  </a:cubicBezTo>
                  <a:cubicBezTo>
                    <a:pt x="42" y="93"/>
                    <a:pt x="42" y="93"/>
                    <a:pt x="42" y="93"/>
                  </a:cubicBezTo>
                  <a:cubicBezTo>
                    <a:pt x="51" y="113"/>
                    <a:pt x="66" y="127"/>
                    <a:pt x="85" y="135"/>
                  </a:cubicBezTo>
                  <a:cubicBezTo>
                    <a:pt x="216" y="163"/>
                    <a:pt x="216" y="163"/>
                    <a:pt x="216" y="163"/>
                  </a:cubicBezTo>
                  <a:cubicBezTo>
                    <a:pt x="215" y="157"/>
                    <a:pt x="212" y="145"/>
                    <a:pt x="210" y="136"/>
                  </a:cubicBezTo>
                  <a:close/>
                  <a:moveTo>
                    <a:pt x="107" y="124"/>
                  </a:moveTo>
                  <a:cubicBezTo>
                    <a:pt x="84" y="123"/>
                    <a:pt x="63" y="111"/>
                    <a:pt x="53" y="91"/>
                  </a:cubicBezTo>
                  <a:cubicBezTo>
                    <a:pt x="52" y="90"/>
                    <a:pt x="52" y="89"/>
                    <a:pt x="51" y="88"/>
                  </a:cubicBezTo>
                  <a:cubicBezTo>
                    <a:pt x="16" y="12"/>
                    <a:pt x="16" y="12"/>
                    <a:pt x="16" y="12"/>
                  </a:cubicBezTo>
                  <a:cubicBezTo>
                    <a:pt x="58" y="12"/>
                    <a:pt x="58" y="12"/>
                    <a:pt x="58" y="12"/>
                  </a:cubicBezTo>
                  <a:cubicBezTo>
                    <a:pt x="87" y="12"/>
                    <a:pt x="115" y="21"/>
                    <a:pt x="139" y="40"/>
                  </a:cubicBezTo>
                  <a:cubicBezTo>
                    <a:pt x="163" y="58"/>
                    <a:pt x="181" y="83"/>
                    <a:pt x="191" y="112"/>
                  </a:cubicBezTo>
                  <a:cubicBezTo>
                    <a:pt x="195" y="124"/>
                    <a:pt x="195" y="124"/>
                    <a:pt x="195" y="124"/>
                  </a:cubicBezTo>
                  <a:lnTo>
                    <a:pt x="10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61"/>
            <p:cNvSpPr>
              <a:spLocks noEditPoints="1"/>
            </p:cNvSpPr>
            <p:nvPr/>
          </p:nvSpPr>
          <p:spPr bwMode="auto">
            <a:xfrm>
              <a:off x="8751888" y="1408113"/>
              <a:ext cx="822325" cy="620712"/>
            </a:xfrm>
            <a:custGeom>
              <a:avLst/>
              <a:gdLst>
                <a:gd name="T0" fmla="*/ 210 w 216"/>
                <a:gd name="T1" fmla="*/ 136 h 163"/>
                <a:gd name="T2" fmla="*/ 201 w 216"/>
                <a:gd name="T3" fmla="*/ 108 h 163"/>
                <a:gd name="T4" fmla="*/ 146 w 216"/>
                <a:gd name="T5" fmla="*/ 30 h 163"/>
                <a:gd name="T6" fmla="*/ 58 w 216"/>
                <a:gd name="T7" fmla="*/ 0 h 163"/>
                <a:gd name="T8" fmla="*/ 3 w 216"/>
                <a:gd name="T9" fmla="*/ 0 h 163"/>
                <a:gd name="T10" fmla="*/ 0 w 216"/>
                <a:gd name="T11" fmla="*/ 1 h 163"/>
                <a:gd name="T12" fmla="*/ 0 w 216"/>
                <a:gd name="T13" fmla="*/ 3 h 163"/>
                <a:gd name="T14" fmla="*/ 42 w 216"/>
                <a:gd name="T15" fmla="*/ 93 h 163"/>
                <a:gd name="T16" fmla="*/ 85 w 216"/>
                <a:gd name="T17" fmla="*/ 135 h 163"/>
                <a:gd name="T18" fmla="*/ 216 w 216"/>
                <a:gd name="T19" fmla="*/ 163 h 163"/>
                <a:gd name="T20" fmla="*/ 210 w 216"/>
                <a:gd name="T21" fmla="*/ 136 h 163"/>
                <a:gd name="T22" fmla="*/ 107 w 216"/>
                <a:gd name="T23" fmla="*/ 124 h 163"/>
                <a:gd name="T24" fmla="*/ 53 w 216"/>
                <a:gd name="T25" fmla="*/ 91 h 163"/>
                <a:gd name="T26" fmla="*/ 51 w 216"/>
                <a:gd name="T27" fmla="*/ 88 h 163"/>
                <a:gd name="T28" fmla="*/ 16 w 216"/>
                <a:gd name="T29" fmla="*/ 12 h 163"/>
                <a:gd name="T30" fmla="*/ 58 w 216"/>
                <a:gd name="T31" fmla="*/ 12 h 163"/>
                <a:gd name="T32" fmla="*/ 139 w 216"/>
                <a:gd name="T33" fmla="*/ 40 h 163"/>
                <a:gd name="T34" fmla="*/ 191 w 216"/>
                <a:gd name="T35" fmla="*/ 112 h 163"/>
                <a:gd name="T36" fmla="*/ 195 w 216"/>
                <a:gd name="T37" fmla="*/ 124 h 163"/>
                <a:gd name="T38" fmla="*/ 107 w 216"/>
                <a:gd name="T39" fmla="*/ 124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163">
                  <a:moveTo>
                    <a:pt x="210" y="136"/>
                  </a:moveTo>
                  <a:cubicBezTo>
                    <a:pt x="207" y="124"/>
                    <a:pt x="201" y="108"/>
                    <a:pt x="201" y="108"/>
                  </a:cubicBezTo>
                  <a:cubicBezTo>
                    <a:pt x="191" y="76"/>
                    <a:pt x="171" y="49"/>
                    <a:pt x="146" y="30"/>
                  </a:cubicBezTo>
                  <a:cubicBezTo>
                    <a:pt x="120" y="10"/>
                    <a:pt x="89" y="0"/>
                    <a:pt x="58" y="0"/>
                  </a:cubicBezTo>
                  <a:cubicBezTo>
                    <a:pt x="3" y="0"/>
                    <a:pt x="3" y="0"/>
                    <a:pt x="3" y="0"/>
                  </a:cubicBezTo>
                  <a:cubicBezTo>
                    <a:pt x="2" y="0"/>
                    <a:pt x="1" y="0"/>
                    <a:pt x="0" y="1"/>
                  </a:cubicBezTo>
                  <a:cubicBezTo>
                    <a:pt x="0" y="2"/>
                    <a:pt x="0" y="3"/>
                    <a:pt x="0" y="3"/>
                  </a:cubicBezTo>
                  <a:cubicBezTo>
                    <a:pt x="42" y="93"/>
                    <a:pt x="42" y="93"/>
                    <a:pt x="42" y="93"/>
                  </a:cubicBezTo>
                  <a:cubicBezTo>
                    <a:pt x="51" y="113"/>
                    <a:pt x="66" y="127"/>
                    <a:pt x="85" y="135"/>
                  </a:cubicBezTo>
                  <a:cubicBezTo>
                    <a:pt x="216" y="163"/>
                    <a:pt x="216" y="163"/>
                    <a:pt x="216" y="163"/>
                  </a:cubicBezTo>
                  <a:cubicBezTo>
                    <a:pt x="215" y="157"/>
                    <a:pt x="212" y="145"/>
                    <a:pt x="210" y="136"/>
                  </a:cubicBezTo>
                  <a:close/>
                  <a:moveTo>
                    <a:pt x="107" y="124"/>
                  </a:moveTo>
                  <a:cubicBezTo>
                    <a:pt x="84" y="123"/>
                    <a:pt x="63" y="111"/>
                    <a:pt x="53" y="91"/>
                  </a:cubicBezTo>
                  <a:cubicBezTo>
                    <a:pt x="52" y="90"/>
                    <a:pt x="52" y="89"/>
                    <a:pt x="51" y="88"/>
                  </a:cubicBezTo>
                  <a:cubicBezTo>
                    <a:pt x="16" y="12"/>
                    <a:pt x="16" y="12"/>
                    <a:pt x="16" y="12"/>
                  </a:cubicBezTo>
                  <a:cubicBezTo>
                    <a:pt x="58" y="12"/>
                    <a:pt x="58" y="12"/>
                    <a:pt x="58" y="12"/>
                  </a:cubicBezTo>
                  <a:cubicBezTo>
                    <a:pt x="87" y="12"/>
                    <a:pt x="115" y="21"/>
                    <a:pt x="139" y="40"/>
                  </a:cubicBezTo>
                  <a:cubicBezTo>
                    <a:pt x="163" y="58"/>
                    <a:pt x="181" y="83"/>
                    <a:pt x="191" y="112"/>
                  </a:cubicBezTo>
                  <a:cubicBezTo>
                    <a:pt x="195" y="124"/>
                    <a:pt x="195" y="124"/>
                    <a:pt x="195" y="124"/>
                  </a:cubicBezTo>
                  <a:lnTo>
                    <a:pt x="10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62"/>
            <p:cNvSpPr>
              <a:spLocks noChangeArrowheads="1"/>
            </p:cNvSpPr>
            <p:nvPr/>
          </p:nvSpPr>
          <p:spPr bwMode="auto">
            <a:xfrm>
              <a:off x="8885238" y="2214563"/>
              <a:ext cx="42863" cy="381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Oval 63"/>
            <p:cNvSpPr>
              <a:spLocks noChangeArrowheads="1"/>
            </p:cNvSpPr>
            <p:nvPr/>
          </p:nvSpPr>
          <p:spPr bwMode="auto">
            <a:xfrm>
              <a:off x="9567863" y="2211388"/>
              <a:ext cx="41275" cy="412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64"/>
            <p:cNvSpPr>
              <a:spLocks noEditPoints="1"/>
            </p:cNvSpPr>
            <p:nvPr/>
          </p:nvSpPr>
          <p:spPr bwMode="auto">
            <a:xfrm>
              <a:off x="8839200" y="2165350"/>
              <a:ext cx="138113" cy="136525"/>
            </a:xfrm>
            <a:custGeom>
              <a:avLst/>
              <a:gdLst>
                <a:gd name="T0" fmla="*/ 18 w 36"/>
                <a:gd name="T1" fmla="*/ 0 h 36"/>
                <a:gd name="T2" fmla="*/ 0 w 36"/>
                <a:gd name="T3" fmla="*/ 18 h 36"/>
                <a:gd name="T4" fmla="*/ 18 w 36"/>
                <a:gd name="T5" fmla="*/ 36 h 36"/>
                <a:gd name="T6" fmla="*/ 36 w 36"/>
                <a:gd name="T7" fmla="*/ 18 h 36"/>
                <a:gd name="T8" fmla="*/ 18 w 36"/>
                <a:gd name="T9" fmla="*/ 0 h 36"/>
                <a:gd name="T10" fmla="*/ 18 w 36"/>
                <a:gd name="T11" fmla="*/ 30 h 36"/>
                <a:gd name="T12" fmla="*/ 5 w 36"/>
                <a:gd name="T13" fmla="*/ 18 h 36"/>
                <a:gd name="T14" fmla="*/ 18 w 36"/>
                <a:gd name="T15" fmla="*/ 6 h 36"/>
                <a:gd name="T16" fmla="*/ 30 w 36"/>
                <a:gd name="T17" fmla="*/ 18 h 36"/>
                <a:gd name="T18" fmla="*/ 18 w 36"/>
                <a:gd name="T19"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0"/>
                  </a:moveTo>
                  <a:cubicBezTo>
                    <a:pt x="8" y="0"/>
                    <a:pt x="0" y="8"/>
                    <a:pt x="0" y="18"/>
                  </a:cubicBezTo>
                  <a:cubicBezTo>
                    <a:pt x="0" y="28"/>
                    <a:pt x="8" y="36"/>
                    <a:pt x="18" y="36"/>
                  </a:cubicBezTo>
                  <a:cubicBezTo>
                    <a:pt x="28" y="36"/>
                    <a:pt x="36" y="28"/>
                    <a:pt x="36" y="18"/>
                  </a:cubicBezTo>
                  <a:cubicBezTo>
                    <a:pt x="36" y="8"/>
                    <a:pt x="28" y="0"/>
                    <a:pt x="18" y="0"/>
                  </a:cubicBezTo>
                  <a:close/>
                  <a:moveTo>
                    <a:pt x="18" y="30"/>
                  </a:moveTo>
                  <a:cubicBezTo>
                    <a:pt x="11" y="30"/>
                    <a:pt x="5" y="25"/>
                    <a:pt x="5" y="18"/>
                  </a:cubicBezTo>
                  <a:cubicBezTo>
                    <a:pt x="5" y="11"/>
                    <a:pt x="11" y="6"/>
                    <a:pt x="18" y="6"/>
                  </a:cubicBezTo>
                  <a:cubicBezTo>
                    <a:pt x="24" y="6"/>
                    <a:pt x="30" y="11"/>
                    <a:pt x="30" y="18"/>
                  </a:cubicBezTo>
                  <a:cubicBezTo>
                    <a:pt x="30" y="25"/>
                    <a:pt x="24" y="30"/>
                    <a:pt x="18"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Oval 65"/>
            <p:cNvSpPr>
              <a:spLocks noChangeArrowheads="1"/>
            </p:cNvSpPr>
            <p:nvPr/>
          </p:nvSpPr>
          <p:spPr bwMode="auto">
            <a:xfrm>
              <a:off x="8874125" y="2200275"/>
              <a:ext cx="65088" cy="682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6"/>
            <p:cNvSpPr>
              <a:spLocks/>
            </p:cNvSpPr>
            <p:nvPr/>
          </p:nvSpPr>
          <p:spPr bwMode="auto">
            <a:xfrm>
              <a:off x="8909050" y="2043113"/>
              <a:ext cx="665163" cy="168275"/>
            </a:xfrm>
            <a:custGeom>
              <a:avLst/>
              <a:gdLst>
                <a:gd name="T0" fmla="*/ 163 w 175"/>
                <a:gd name="T1" fmla="*/ 35 h 44"/>
                <a:gd name="T2" fmla="*/ 175 w 175"/>
                <a:gd name="T3" fmla="*/ 29 h 44"/>
                <a:gd name="T4" fmla="*/ 152 w 175"/>
                <a:gd name="T5" fmla="*/ 6 h 44"/>
                <a:gd name="T6" fmla="*/ 151 w 175"/>
                <a:gd name="T7" fmla="*/ 5 h 44"/>
                <a:gd name="T8" fmla="*/ 23 w 175"/>
                <a:gd name="T9" fmla="*/ 0 h 44"/>
                <a:gd name="T10" fmla="*/ 23 w 175"/>
                <a:gd name="T11" fmla="*/ 0 h 44"/>
                <a:gd name="T12" fmla="*/ 21 w 175"/>
                <a:gd name="T13" fmla="*/ 1 h 44"/>
                <a:gd name="T14" fmla="*/ 0 w 175"/>
                <a:gd name="T15" fmla="*/ 28 h 44"/>
                <a:gd name="T16" fmla="*/ 20 w 175"/>
                <a:gd name="T17" fmla="*/ 43 h 44"/>
                <a:gd name="T18" fmla="*/ 36 w 175"/>
                <a:gd name="T19" fmla="*/ 22 h 44"/>
                <a:gd name="T20" fmla="*/ 42 w 175"/>
                <a:gd name="T21" fmla="*/ 19 h 44"/>
                <a:gd name="T22" fmla="*/ 42 w 175"/>
                <a:gd name="T23" fmla="*/ 19 h 44"/>
                <a:gd name="T24" fmla="*/ 134 w 175"/>
                <a:gd name="T25" fmla="*/ 23 h 44"/>
                <a:gd name="T26" fmla="*/ 139 w 175"/>
                <a:gd name="T27" fmla="*/ 25 h 44"/>
                <a:gd name="T28" fmla="*/ 158 w 175"/>
                <a:gd name="T29" fmla="*/ 44 h 44"/>
                <a:gd name="T30" fmla="*/ 163 w 175"/>
                <a:gd name="T3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5" h="44">
                  <a:moveTo>
                    <a:pt x="163" y="35"/>
                  </a:moveTo>
                  <a:cubicBezTo>
                    <a:pt x="166" y="31"/>
                    <a:pt x="170" y="29"/>
                    <a:pt x="175" y="29"/>
                  </a:cubicBezTo>
                  <a:cubicBezTo>
                    <a:pt x="152" y="6"/>
                    <a:pt x="152" y="6"/>
                    <a:pt x="152" y="6"/>
                  </a:cubicBezTo>
                  <a:cubicBezTo>
                    <a:pt x="152" y="6"/>
                    <a:pt x="151" y="5"/>
                    <a:pt x="151" y="5"/>
                  </a:cubicBezTo>
                  <a:cubicBezTo>
                    <a:pt x="23" y="0"/>
                    <a:pt x="23" y="0"/>
                    <a:pt x="23" y="0"/>
                  </a:cubicBezTo>
                  <a:cubicBezTo>
                    <a:pt x="23" y="0"/>
                    <a:pt x="23" y="0"/>
                    <a:pt x="23" y="0"/>
                  </a:cubicBezTo>
                  <a:cubicBezTo>
                    <a:pt x="22" y="0"/>
                    <a:pt x="21" y="0"/>
                    <a:pt x="21" y="1"/>
                  </a:cubicBezTo>
                  <a:cubicBezTo>
                    <a:pt x="0" y="28"/>
                    <a:pt x="0" y="28"/>
                    <a:pt x="0" y="28"/>
                  </a:cubicBezTo>
                  <a:cubicBezTo>
                    <a:pt x="9" y="29"/>
                    <a:pt x="17" y="35"/>
                    <a:pt x="20" y="43"/>
                  </a:cubicBezTo>
                  <a:cubicBezTo>
                    <a:pt x="36" y="22"/>
                    <a:pt x="36" y="22"/>
                    <a:pt x="36" y="22"/>
                  </a:cubicBezTo>
                  <a:cubicBezTo>
                    <a:pt x="37" y="20"/>
                    <a:pt x="40" y="19"/>
                    <a:pt x="42" y="19"/>
                  </a:cubicBezTo>
                  <a:cubicBezTo>
                    <a:pt x="42" y="19"/>
                    <a:pt x="42" y="19"/>
                    <a:pt x="42" y="19"/>
                  </a:cubicBezTo>
                  <a:cubicBezTo>
                    <a:pt x="134" y="23"/>
                    <a:pt x="134" y="23"/>
                    <a:pt x="134" y="23"/>
                  </a:cubicBezTo>
                  <a:cubicBezTo>
                    <a:pt x="136" y="23"/>
                    <a:pt x="137" y="24"/>
                    <a:pt x="139" y="25"/>
                  </a:cubicBezTo>
                  <a:cubicBezTo>
                    <a:pt x="158" y="44"/>
                    <a:pt x="158" y="44"/>
                    <a:pt x="158" y="44"/>
                  </a:cubicBezTo>
                  <a:cubicBezTo>
                    <a:pt x="159" y="40"/>
                    <a:pt x="160" y="37"/>
                    <a:pt x="163"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7"/>
            <p:cNvSpPr>
              <a:spLocks noEditPoints="1"/>
            </p:cNvSpPr>
            <p:nvPr/>
          </p:nvSpPr>
          <p:spPr bwMode="auto">
            <a:xfrm>
              <a:off x="9510713" y="2165350"/>
              <a:ext cx="152400" cy="136525"/>
            </a:xfrm>
            <a:custGeom>
              <a:avLst/>
              <a:gdLst>
                <a:gd name="T0" fmla="*/ 33 w 40"/>
                <a:gd name="T1" fmla="*/ 5 h 36"/>
                <a:gd name="T2" fmla="*/ 20 w 40"/>
                <a:gd name="T3" fmla="*/ 0 h 36"/>
                <a:gd name="T4" fmla="*/ 7 w 40"/>
                <a:gd name="T5" fmla="*/ 5 h 36"/>
                <a:gd name="T6" fmla="*/ 7 w 40"/>
                <a:gd name="T7" fmla="*/ 31 h 36"/>
                <a:gd name="T8" fmla="*/ 20 w 40"/>
                <a:gd name="T9" fmla="*/ 36 h 36"/>
                <a:gd name="T10" fmla="*/ 33 w 40"/>
                <a:gd name="T11" fmla="*/ 31 h 36"/>
                <a:gd name="T12" fmla="*/ 33 w 40"/>
                <a:gd name="T13" fmla="*/ 5 h 36"/>
                <a:gd name="T14" fmla="*/ 20 w 40"/>
                <a:gd name="T15" fmla="*/ 30 h 36"/>
                <a:gd name="T16" fmla="*/ 8 w 40"/>
                <a:gd name="T17" fmla="*/ 18 h 36"/>
                <a:gd name="T18" fmla="*/ 20 w 40"/>
                <a:gd name="T19" fmla="*/ 5 h 36"/>
                <a:gd name="T20" fmla="*/ 33 w 40"/>
                <a:gd name="T21" fmla="*/ 18 h 36"/>
                <a:gd name="T22" fmla="*/ 20 w 40"/>
                <a:gd name="T23"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36">
                  <a:moveTo>
                    <a:pt x="33" y="5"/>
                  </a:moveTo>
                  <a:cubicBezTo>
                    <a:pt x="30" y="2"/>
                    <a:pt x="25" y="0"/>
                    <a:pt x="20" y="0"/>
                  </a:cubicBezTo>
                  <a:cubicBezTo>
                    <a:pt x="15" y="0"/>
                    <a:pt x="11" y="2"/>
                    <a:pt x="7" y="5"/>
                  </a:cubicBezTo>
                  <a:cubicBezTo>
                    <a:pt x="0" y="12"/>
                    <a:pt x="0" y="24"/>
                    <a:pt x="7" y="31"/>
                  </a:cubicBezTo>
                  <a:cubicBezTo>
                    <a:pt x="11" y="34"/>
                    <a:pt x="15" y="36"/>
                    <a:pt x="20" y="36"/>
                  </a:cubicBezTo>
                  <a:cubicBezTo>
                    <a:pt x="25" y="36"/>
                    <a:pt x="30" y="34"/>
                    <a:pt x="33" y="31"/>
                  </a:cubicBezTo>
                  <a:cubicBezTo>
                    <a:pt x="40" y="24"/>
                    <a:pt x="40" y="12"/>
                    <a:pt x="33" y="5"/>
                  </a:cubicBezTo>
                  <a:close/>
                  <a:moveTo>
                    <a:pt x="20" y="30"/>
                  </a:moveTo>
                  <a:cubicBezTo>
                    <a:pt x="14" y="30"/>
                    <a:pt x="8" y="25"/>
                    <a:pt x="8" y="18"/>
                  </a:cubicBezTo>
                  <a:cubicBezTo>
                    <a:pt x="8" y="11"/>
                    <a:pt x="14" y="5"/>
                    <a:pt x="20" y="5"/>
                  </a:cubicBezTo>
                  <a:cubicBezTo>
                    <a:pt x="27" y="5"/>
                    <a:pt x="33" y="11"/>
                    <a:pt x="33" y="18"/>
                  </a:cubicBezTo>
                  <a:cubicBezTo>
                    <a:pt x="33" y="25"/>
                    <a:pt x="27" y="30"/>
                    <a:pt x="2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68"/>
            <p:cNvSpPr>
              <a:spLocks noChangeArrowheads="1"/>
            </p:cNvSpPr>
            <p:nvPr/>
          </p:nvSpPr>
          <p:spPr bwMode="auto">
            <a:xfrm>
              <a:off x="9551988" y="2200275"/>
              <a:ext cx="68263" cy="6826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9"/>
            <p:cNvSpPr>
              <a:spLocks/>
            </p:cNvSpPr>
            <p:nvPr/>
          </p:nvSpPr>
          <p:spPr bwMode="auto">
            <a:xfrm>
              <a:off x="9010650" y="1517650"/>
              <a:ext cx="157163" cy="155575"/>
            </a:xfrm>
            <a:custGeom>
              <a:avLst/>
              <a:gdLst>
                <a:gd name="T0" fmla="*/ 38 w 41"/>
                <a:gd name="T1" fmla="*/ 25 h 41"/>
                <a:gd name="T2" fmla="*/ 25 w 41"/>
                <a:gd name="T3" fmla="*/ 3 h 41"/>
                <a:gd name="T4" fmla="*/ 2 w 41"/>
                <a:gd name="T5" fmla="*/ 16 h 41"/>
                <a:gd name="T6" fmla="*/ 16 w 41"/>
                <a:gd name="T7" fmla="*/ 39 h 41"/>
                <a:gd name="T8" fmla="*/ 38 w 41"/>
                <a:gd name="T9" fmla="*/ 25 h 41"/>
              </a:gdLst>
              <a:ahLst/>
              <a:cxnLst>
                <a:cxn ang="0">
                  <a:pos x="T0" y="T1"/>
                </a:cxn>
                <a:cxn ang="0">
                  <a:pos x="T2" y="T3"/>
                </a:cxn>
                <a:cxn ang="0">
                  <a:pos x="T4" y="T5"/>
                </a:cxn>
                <a:cxn ang="0">
                  <a:pos x="T6" y="T7"/>
                </a:cxn>
                <a:cxn ang="0">
                  <a:pos x="T8" y="T9"/>
                </a:cxn>
              </a:cxnLst>
              <a:rect l="0" t="0" r="r" b="b"/>
              <a:pathLst>
                <a:path w="41" h="41">
                  <a:moveTo>
                    <a:pt x="38" y="25"/>
                  </a:moveTo>
                  <a:cubicBezTo>
                    <a:pt x="41" y="15"/>
                    <a:pt x="35" y="5"/>
                    <a:pt x="25" y="3"/>
                  </a:cubicBezTo>
                  <a:cubicBezTo>
                    <a:pt x="15" y="0"/>
                    <a:pt x="5" y="6"/>
                    <a:pt x="2" y="16"/>
                  </a:cubicBezTo>
                  <a:cubicBezTo>
                    <a:pt x="0" y="26"/>
                    <a:pt x="6" y="36"/>
                    <a:pt x="16" y="39"/>
                  </a:cubicBezTo>
                  <a:cubicBezTo>
                    <a:pt x="25" y="41"/>
                    <a:pt x="36" y="35"/>
                    <a:pt x="3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70"/>
            <p:cNvSpPr>
              <a:spLocks/>
            </p:cNvSpPr>
            <p:nvPr/>
          </p:nvSpPr>
          <p:spPr bwMode="auto">
            <a:xfrm>
              <a:off x="9007475" y="2127250"/>
              <a:ext cx="498475" cy="98425"/>
            </a:xfrm>
            <a:custGeom>
              <a:avLst/>
              <a:gdLst>
                <a:gd name="T0" fmla="*/ 108 w 131"/>
                <a:gd name="T1" fmla="*/ 4 h 26"/>
                <a:gd name="T2" fmla="*/ 16 w 131"/>
                <a:gd name="T3" fmla="*/ 0 h 26"/>
                <a:gd name="T4" fmla="*/ 13 w 131"/>
                <a:gd name="T5" fmla="*/ 2 h 26"/>
                <a:gd name="T6" fmla="*/ 0 w 131"/>
                <a:gd name="T7" fmla="*/ 19 h 26"/>
                <a:gd name="T8" fmla="*/ 130 w 131"/>
                <a:gd name="T9" fmla="*/ 26 h 26"/>
                <a:gd name="T10" fmla="*/ 131 w 131"/>
                <a:gd name="T11" fmla="*/ 26 h 26"/>
                <a:gd name="T12" fmla="*/ 110 w 131"/>
                <a:gd name="T13" fmla="*/ 5 h 26"/>
                <a:gd name="T14" fmla="*/ 108 w 131"/>
                <a:gd name="T15" fmla="*/ 4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26">
                  <a:moveTo>
                    <a:pt x="108" y="4"/>
                  </a:moveTo>
                  <a:cubicBezTo>
                    <a:pt x="108" y="4"/>
                    <a:pt x="16" y="0"/>
                    <a:pt x="16" y="0"/>
                  </a:cubicBezTo>
                  <a:cubicBezTo>
                    <a:pt x="15" y="0"/>
                    <a:pt x="13" y="1"/>
                    <a:pt x="13" y="2"/>
                  </a:cubicBezTo>
                  <a:cubicBezTo>
                    <a:pt x="0" y="19"/>
                    <a:pt x="0" y="19"/>
                    <a:pt x="0" y="19"/>
                  </a:cubicBezTo>
                  <a:cubicBezTo>
                    <a:pt x="130" y="26"/>
                    <a:pt x="130" y="26"/>
                    <a:pt x="130" y="26"/>
                  </a:cubicBezTo>
                  <a:cubicBezTo>
                    <a:pt x="130" y="26"/>
                    <a:pt x="130" y="26"/>
                    <a:pt x="131" y="26"/>
                  </a:cubicBezTo>
                  <a:cubicBezTo>
                    <a:pt x="110" y="5"/>
                    <a:pt x="110" y="5"/>
                    <a:pt x="110" y="5"/>
                  </a:cubicBezTo>
                  <a:cubicBezTo>
                    <a:pt x="110" y="5"/>
                    <a:pt x="109" y="4"/>
                    <a:pt x="10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71"/>
            <p:cNvSpPr>
              <a:spLocks/>
            </p:cNvSpPr>
            <p:nvPr/>
          </p:nvSpPr>
          <p:spPr bwMode="auto">
            <a:xfrm>
              <a:off x="8942388" y="1566863"/>
              <a:ext cx="133350" cy="282575"/>
            </a:xfrm>
            <a:custGeom>
              <a:avLst/>
              <a:gdLst>
                <a:gd name="T0" fmla="*/ 6 w 35"/>
                <a:gd name="T1" fmla="*/ 47 h 74"/>
                <a:gd name="T2" fmla="*/ 35 w 35"/>
                <a:gd name="T3" fmla="*/ 74 h 74"/>
                <a:gd name="T4" fmla="*/ 16 w 35"/>
                <a:gd name="T5" fmla="*/ 47 h 74"/>
                <a:gd name="T6" fmla="*/ 16 w 35"/>
                <a:gd name="T7" fmla="*/ 7 h 74"/>
                <a:gd name="T8" fmla="*/ 8 w 35"/>
                <a:gd name="T9" fmla="*/ 0 h 74"/>
                <a:gd name="T10" fmla="*/ 0 w 35"/>
                <a:gd name="T11" fmla="*/ 7 h 74"/>
                <a:gd name="T12" fmla="*/ 0 w 35"/>
                <a:gd name="T13" fmla="*/ 34 h 74"/>
                <a:gd name="T14" fmla="*/ 5 w 35"/>
                <a:gd name="T15" fmla="*/ 44 h 74"/>
                <a:gd name="T16" fmla="*/ 6 w 35"/>
                <a:gd name="T17"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74">
                  <a:moveTo>
                    <a:pt x="6" y="47"/>
                  </a:moveTo>
                  <a:cubicBezTo>
                    <a:pt x="12" y="59"/>
                    <a:pt x="22" y="69"/>
                    <a:pt x="35" y="74"/>
                  </a:cubicBezTo>
                  <a:cubicBezTo>
                    <a:pt x="16" y="47"/>
                    <a:pt x="16" y="47"/>
                    <a:pt x="16" y="47"/>
                  </a:cubicBezTo>
                  <a:cubicBezTo>
                    <a:pt x="16" y="7"/>
                    <a:pt x="16" y="7"/>
                    <a:pt x="16" y="7"/>
                  </a:cubicBezTo>
                  <a:cubicBezTo>
                    <a:pt x="16" y="3"/>
                    <a:pt x="13" y="0"/>
                    <a:pt x="8" y="0"/>
                  </a:cubicBezTo>
                  <a:cubicBezTo>
                    <a:pt x="4" y="0"/>
                    <a:pt x="0" y="3"/>
                    <a:pt x="0" y="7"/>
                  </a:cubicBezTo>
                  <a:cubicBezTo>
                    <a:pt x="0" y="34"/>
                    <a:pt x="0" y="34"/>
                    <a:pt x="0" y="34"/>
                  </a:cubicBezTo>
                  <a:cubicBezTo>
                    <a:pt x="5" y="44"/>
                    <a:pt x="5" y="44"/>
                    <a:pt x="5" y="44"/>
                  </a:cubicBezTo>
                  <a:cubicBezTo>
                    <a:pt x="5" y="45"/>
                    <a:pt x="5" y="46"/>
                    <a:pt x="6"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72"/>
            <p:cNvSpPr>
              <a:spLocks/>
            </p:cNvSpPr>
            <p:nvPr/>
          </p:nvSpPr>
          <p:spPr bwMode="auto">
            <a:xfrm>
              <a:off x="8805863" y="1746250"/>
              <a:ext cx="800100" cy="403225"/>
            </a:xfrm>
            <a:custGeom>
              <a:avLst/>
              <a:gdLst>
                <a:gd name="T0" fmla="*/ 45 w 210"/>
                <a:gd name="T1" fmla="*/ 77 h 106"/>
                <a:gd name="T2" fmla="*/ 50 w 210"/>
                <a:gd name="T3" fmla="*/ 75 h 106"/>
                <a:gd name="T4" fmla="*/ 178 w 210"/>
                <a:gd name="T5" fmla="*/ 80 h 106"/>
                <a:gd name="T6" fmla="*/ 182 w 210"/>
                <a:gd name="T7" fmla="*/ 82 h 106"/>
                <a:gd name="T8" fmla="*/ 206 w 210"/>
                <a:gd name="T9" fmla="*/ 106 h 106"/>
                <a:gd name="T10" fmla="*/ 206 w 210"/>
                <a:gd name="T11" fmla="*/ 106 h 106"/>
                <a:gd name="T12" fmla="*/ 210 w 210"/>
                <a:gd name="T13" fmla="*/ 106 h 106"/>
                <a:gd name="T14" fmla="*/ 209 w 210"/>
                <a:gd name="T15" fmla="*/ 102 h 106"/>
                <a:gd name="T16" fmla="*/ 202 w 210"/>
                <a:gd name="T17" fmla="*/ 77 h 106"/>
                <a:gd name="T18" fmla="*/ 70 w 210"/>
                <a:gd name="T19" fmla="*/ 49 h 106"/>
                <a:gd name="T20" fmla="*/ 69 w 210"/>
                <a:gd name="T21" fmla="*/ 49 h 106"/>
                <a:gd name="T22" fmla="*/ 25 w 210"/>
                <a:gd name="T23" fmla="*/ 6 h 106"/>
                <a:gd name="T24" fmla="*/ 22 w 210"/>
                <a:gd name="T25" fmla="*/ 0 h 106"/>
                <a:gd name="T26" fmla="*/ 6 w 210"/>
                <a:gd name="T27" fmla="*/ 0 h 106"/>
                <a:gd name="T28" fmla="*/ 2 w 210"/>
                <a:gd name="T29" fmla="*/ 7 h 106"/>
                <a:gd name="T30" fmla="*/ 38 w 210"/>
                <a:gd name="T31" fmla="*/ 87 h 106"/>
                <a:gd name="T32" fmla="*/ 45 w 210"/>
                <a:gd name="T33"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0" h="106">
                  <a:moveTo>
                    <a:pt x="45" y="77"/>
                  </a:moveTo>
                  <a:cubicBezTo>
                    <a:pt x="46" y="76"/>
                    <a:pt x="48" y="75"/>
                    <a:pt x="50" y="75"/>
                  </a:cubicBezTo>
                  <a:cubicBezTo>
                    <a:pt x="178" y="80"/>
                    <a:pt x="178" y="80"/>
                    <a:pt x="178" y="80"/>
                  </a:cubicBezTo>
                  <a:cubicBezTo>
                    <a:pt x="179" y="80"/>
                    <a:pt x="181" y="81"/>
                    <a:pt x="182" y="82"/>
                  </a:cubicBezTo>
                  <a:cubicBezTo>
                    <a:pt x="206" y="106"/>
                    <a:pt x="206" y="106"/>
                    <a:pt x="206" y="106"/>
                  </a:cubicBezTo>
                  <a:cubicBezTo>
                    <a:pt x="206" y="106"/>
                    <a:pt x="206" y="106"/>
                    <a:pt x="206" y="106"/>
                  </a:cubicBezTo>
                  <a:cubicBezTo>
                    <a:pt x="207" y="106"/>
                    <a:pt x="208" y="106"/>
                    <a:pt x="210" y="106"/>
                  </a:cubicBezTo>
                  <a:cubicBezTo>
                    <a:pt x="209" y="102"/>
                    <a:pt x="209" y="102"/>
                    <a:pt x="209" y="102"/>
                  </a:cubicBezTo>
                  <a:cubicBezTo>
                    <a:pt x="202" y="77"/>
                    <a:pt x="202" y="77"/>
                    <a:pt x="202" y="77"/>
                  </a:cubicBezTo>
                  <a:cubicBezTo>
                    <a:pt x="70" y="49"/>
                    <a:pt x="70" y="49"/>
                    <a:pt x="70" y="49"/>
                  </a:cubicBezTo>
                  <a:cubicBezTo>
                    <a:pt x="69" y="49"/>
                    <a:pt x="69" y="49"/>
                    <a:pt x="69" y="49"/>
                  </a:cubicBezTo>
                  <a:cubicBezTo>
                    <a:pt x="50" y="41"/>
                    <a:pt x="34" y="26"/>
                    <a:pt x="25" y="6"/>
                  </a:cubicBezTo>
                  <a:cubicBezTo>
                    <a:pt x="22" y="0"/>
                    <a:pt x="22" y="0"/>
                    <a:pt x="22" y="0"/>
                  </a:cubicBezTo>
                  <a:cubicBezTo>
                    <a:pt x="6" y="0"/>
                    <a:pt x="6" y="0"/>
                    <a:pt x="6" y="0"/>
                  </a:cubicBezTo>
                  <a:cubicBezTo>
                    <a:pt x="3" y="0"/>
                    <a:pt x="0" y="4"/>
                    <a:pt x="2" y="7"/>
                  </a:cubicBezTo>
                  <a:cubicBezTo>
                    <a:pt x="38" y="87"/>
                    <a:pt x="38" y="87"/>
                    <a:pt x="38" y="87"/>
                  </a:cubicBezTo>
                  <a:lnTo>
                    <a:pt x="45"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73"/>
            <p:cNvSpPr>
              <a:spLocks/>
            </p:cNvSpPr>
            <p:nvPr/>
          </p:nvSpPr>
          <p:spPr bwMode="auto">
            <a:xfrm>
              <a:off x="9023350" y="1681163"/>
              <a:ext cx="338138" cy="187325"/>
            </a:xfrm>
            <a:custGeom>
              <a:avLst/>
              <a:gdLst>
                <a:gd name="T0" fmla="*/ 89 w 89"/>
                <a:gd name="T1" fmla="*/ 42 h 49"/>
                <a:gd name="T2" fmla="*/ 89 w 89"/>
                <a:gd name="T3" fmla="*/ 41 h 49"/>
                <a:gd name="T4" fmla="*/ 82 w 89"/>
                <a:gd name="T5" fmla="*/ 33 h 49"/>
                <a:gd name="T6" fmla="*/ 55 w 89"/>
                <a:gd name="T7" fmla="*/ 31 h 49"/>
                <a:gd name="T8" fmla="*/ 30 w 89"/>
                <a:gd name="T9" fmla="*/ 6 h 49"/>
                <a:gd name="T10" fmla="*/ 15 w 89"/>
                <a:gd name="T11" fmla="*/ 0 h 49"/>
                <a:gd name="T12" fmla="*/ 1 w 89"/>
                <a:gd name="T13" fmla="*/ 18 h 49"/>
                <a:gd name="T14" fmla="*/ 1 w 89"/>
                <a:gd name="T15" fmla="*/ 20 h 49"/>
                <a:gd name="T16" fmla="*/ 20 w 89"/>
                <a:gd name="T17" fmla="*/ 46 h 49"/>
                <a:gd name="T18" fmla="*/ 36 w 89"/>
                <a:gd name="T19" fmla="*/ 48 h 49"/>
                <a:gd name="T20" fmla="*/ 37 w 89"/>
                <a:gd name="T21" fmla="*/ 48 h 49"/>
                <a:gd name="T22" fmla="*/ 36 w 89"/>
                <a:gd name="T23" fmla="*/ 39 h 49"/>
                <a:gd name="T24" fmla="*/ 48 w 89"/>
                <a:gd name="T25" fmla="*/ 48 h 49"/>
                <a:gd name="T26" fmla="*/ 85 w 89"/>
                <a:gd name="T27" fmla="*/ 49 h 49"/>
                <a:gd name="T28" fmla="*/ 89 w 89"/>
                <a:gd name="T29"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 h="49">
                  <a:moveTo>
                    <a:pt x="89" y="42"/>
                  </a:moveTo>
                  <a:cubicBezTo>
                    <a:pt x="89" y="41"/>
                    <a:pt x="89" y="41"/>
                    <a:pt x="89" y="41"/>
                  </a:cubicBezTo>
                  <a:cubicBezTo>
                    <a:pt x="89" y="37"/>
                    <a:pt x="86" y="34"/>
                    <a:pt x="82" y="33"/>
                  </a:cubicBezTo>
                  <a:cubicBezTo>
                    <a:pt x="55" y="31"/>
                    <a:pt x="55" y="31"/>
                    <a:pt x="55" y="31"/>
                  </a:cubicBezTo>
                  <a:cubicBezTo>
                    <a:pt x="30" y="6"/>
                    <a:pt x="30" y="6"/>
                    <a:pt x="30" y="6"/>
                  </a:cubicBezTo>
                  <a:cubicBezTo>
                    <a:pt x="27" y="2"/>
                    <a:pt x="20" y="0"/>
                    <a:pt x="15" y="0"/>
                  </a:cubicBezTo>
                  <a:cubicBezTo>
                    <a:pt x="6" y="1"/>
                    <a:pt x="0" y="9"/>
                    <a:pt x="1" y="18"/>
                  </a:cubicBezTo>
                  <a:cubicBezTo>
                    <a:pt x="1" y="20"/>
                    <a:pt x="1" y="20"/>
                    <a:pt x="1" y="20"/>
                  </a:cubicBezTo>
                  <a:cubicBezTo>
                    <a:pt x="20" y="46"/>
                    <a:pt x="20" y="46"/>
                    <a:pt x="20" y="46"/>
                  </a:cubicBezTo>
                  <a:cubicBezTo>
                    <a:pt x="25" y="47"/>
                    <a:pt x="30" y="48"/>
                    <a:pt x="36" y="48"/>
                  </a:cubicBezTo>
                  <a:cubicBezTo>
                    <a:pt x="37" y="48"/>
                    <a:pt x="37" y="48"/>
                    <a:pt x="37" y="48"/>
                  </a:cubicBezTo>
                  <a:cubicBezTo>
                    <a:pt x="36" y="39"/>
                    <a:pt x="36" y="39"/>
                    <a:pt x="36" y="39"/>
                  </a:cubicBezTo>
                  <a:cubicBezTo>
                    <a:pt x="48" y="48"/>
                    <a:pt x="48" y="48"/>
                    <a:pt x="48" y="48"/>
                  </a:cubicBezTo>
                  <a:cubicBezTo>
                    <a:pt x="85" y="49"/>
                    <a:pt x="85" y="49"/>
                    <a:pt x="85" y="49"/>
                  </a:cubicBezTo>
                  <a:cubicBezTo>
                    <a:pt x="87" y="47"/>
                    <a:pt x="89" y="45"/>
                    <a:pt x="89" y="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2" name="Freeform 56"/>
          <p:cNvSpPr>
            <a:spLocks noEditPoints="1"/>
          </p:cNvSpPr>
          <p:nvPr/>
        </p:nvSpPr>
        <p:spPr bwMode="auto">
          <a:xfrm>
            <a:off x="1582649" y="2523775"/>
            <a:ext cx="984019" cy="571564"/>
          </a:xfrm>
          <a:custGeom>
            <a:avLst/>
            <a:gdLst>
              <a:gd name="T0" fmla="*/ 32 w 336"/>
              <a:gd name="T1" fmla="*/ 1 h 194"/>
              <a:gd name="T2" fmla="*/ 32 w 336"/>
              <a:gd name="T3" fmla="*/ 10 h 194"/>
              <a:gd name="T4" fmla="*/ 228 w 336"/>
              <a:gd name="T5" fmla="*/ 10 h 194"/>
              <a:gd name="T6" fmla="*/ 228 w 336"/>
              <a:gd name="T7" fmla="*/ 1 h 194"/>
              <a:gd name="T8" fmla="*/ 228 w 336"/>
              <a:gd name="T9" fmla="*/ 10 h 194"/>
              <a:gd name="T10" fmla="*/ 139 w 336"/>
              <a:gd name="T11" fmla="*/ 5 h 194"/>
              <a:gd name="T12" fmla="*/ 75 w 336"/>
              <a:gd name="T13" fmla="*/ 5 h 194"/>
              <a:gd name="T14" fmla="*/ 304 w 336"/>
              <a:gd name="T15" fmla="*/ 1 h 194"/>
              <a:gd name="T16" fmla="*/ 304 w 336"/>
              <a:gd name="T17" fmla="*/ 10 h 194"/>
              <a:gd name="T18" fmla="*/ 304 w 336"/>
              <a:gd name="T19" fmla="*/ 1 h 194"/>
              <a:gd name="T20" fmla="*/ 276 w 336"/>
              <a:gd name="T21" fmla="*/ 19 h 194"/>
              <a:gd name="T22" fmla="*/ 270 w 336"/>
              <a:gd name="T23" fmla="*/ 16 h 194"/>
              <a:gd name="T24" fmla="*/ 266 w 336"/>
              <a:gd name="T25" fmla="*/ 0 h 194"/>
              <a:gd name="T26" fmla="*/ 263 w 336"/>
              <a:gd name="T27" fmla="*/ 16 h 194"/>
              <a:gd name="T28" fmla="*/ 256 w 336"/>
              <a:gd name="T29" fmla="*/ 19 h 194"/>
              <a:gd name="T30" fmla="*/ 168 w 336"/>
              <a:gd name="T31" fmla="*/ 31 h 194"/>
              <a:gd name="T32" fmla="*/ 80 w 336"/>
              <a:gd name="T33" fmla="*/ 19 h 194"/>
              <a:gd name="T34" fmla="*/ 73 w 336"/>
              <a:gd name="T35" fmla="*/ 16 h 194"/>
              <a:gd name="T36" fmla="*/ 69 w 336"/>
              <a:gd name="T37" fmla="*/ 0 h 194"/>
              <a:gd name="T38" fmla="*/ 66 w 336"/>
              <a:gd name="T39" fmla="*/ 16 h 194"/>
              <a:gd name="T40" fmla="*/ 59 w 336"/>
              <a:gd name="T41" fmla="*/ 19 h 194"/>
              <a:gd name="T42" fmla="*/ 57 w 336"/>
              <a:gd name="T43" fmla="*/ 48 h 194"/>
              <a:gd name="T44" fmla="*/ 61 w 336"/>
              <a:gd name="T45" fmla="*/ 57 h 194"/>
              <a:gd name="T46" fmla="*/ 112 w 336"/>
              <a:gd name="T47" fmla="*/ 62 h 194"/>
              <a:gd name="T48" fmla="*/ 103 w 336"/>
              <a:gd name="T49" fmla="*/ 129 h 194"/>
              <a:gd name="T50" fmla="*/ 107 w 336"/>
              <a:gd name="T51" fmla="*/ 135 h 194"/>
              <a:gd name="T52" fmla="*/ 109 w 336"/>
              <a:gd name="T53" fmla="*/ 194 h 194"/>
              <a:gd name="T54" fmla="*/ 228 w 336"/>
              <a:gd name="T55" fmla="*/ 192 h 194"/>
              <a:gd name="T56" fmla="*/ 229 w 336"/>
              <a:gd name="T57" fmla="*/ 135 h 194"/>
              <a:gd name="T58" fmla="*/ 223 w 336"/>
              <a:gd name="T59" fmla="*/ 62 h 194"/>
              <a:gd name="T60" fmla="*/ 223 w 336"/>
              <a:gd name="T61" fmla="*/ 57 h 194"/>
              <a:gd name="T62" fmla="*/ 279 w 336"/>
              <a:gd name="T63" fmla="*/ 53 h 194"/>
              <a:gd name="T64" fmla="*/ 276 w 336"/>
              <a:gd name="T65" fmla="*/ 45 h 194"/>
              <a:gd name="T66" fmla="*/ 179 w 336"/>
              <a:gd name="T67" fmla="*/ 74 h 194"/>
              <a:gd name="T68" fmla="*/ 157 w 336"/>
              <a:gd name="T69" fmla="*/ 74 h 194"/>
              <a:gd name="T70" fmla="*/ 220 w 336"/>
              <a:gd name="T71" fmla="*/ 186 h 194"/>
              <a:gd name="T72" fmla="*/ 115 w 336"/>
              <a:gd name="T73" fmla="*/ 112 h 194"/>
              <a:gd name="T74" fmla="*/ 157 w 336"/>
              <a:gd name="T75" fmla="*/ 132 h 194"/>
              <a:gd name="T76" fmla="*/ 162 w 336"/>
              <a:gd name="T77" fmla="*/ 132 h 194"/>
              <a:gd name="T78" fmla="*/ 168 w 336"/>
              <a:gd name="T79" fmla="*/ 132 h 194"/>
              <a:gd name="T80" fmla="*/ 173 w 336"/>
              <a:gd name="T81" fmla="*/ 132 h 194"/>
              <a:gd name="T82" fmla="*/ 178 w 336"/>
              <a:gd name="T83" fmla="*/ 132 h 194"/>
              <a:gd name="T84" fmla="*/ 220 w 336"/>
              <a:gd name="T85" fmla="*/ 112 h 194"/>
              <a:gd name="T86" fmla="*/ 224 w 336"/>
              <a:gd name="T87" fmla="*/ 104 h 194"/>
              <a:gd name="T88" fmla="*/ 119 w 336"/>
              <a:gd name="T89" fmla="*/ 68 h 194"/>
              <a:gd name="T90" fmla="*/ 140 w 336"/>
              <a:gd name="T91" fmla="*/ 81 h 194"/>
              <a:gd name="T92" fmla="*/ 185 w 336"/>
              <a:gd name="T93" fmla="*/ 90 h 194"/>
              <a:gd name="T94" fmla="*/ 198 w 336"/>
              <a:gd name="T95" fmla="*/ 68 h 194"/>
              <a:gd name="T96" fmla="*/ 224 w 336"/>
              <a:gd name="T97" fmla="*/ 104 h 194"/>
              <a:gd name="T98" fmla="*/ 177 w 336"/>
              <a:gd name="T99" fmla="*/ 74 h 194"/>
              <a:gd name="T100" fmla="*/ 158 w 336"/>
              <a:gd name="T101" fmla="*/ 74 h 194"/>
              <a:gd name="T102" fmla="*/ 168 w 336"/>
              <a:gd name="T103" fmla="*/ 67 h 194"/>
              <a:gd name="T104" fmla="*/ 168 w 336"/>
              <a:gd name="T105" fmla="*/ 80 h 194"/>
              <a:gd name="T106" fmla="*/ 168 w 336"/>
              <a:gd name="T107" fmla="*/ 67 h 194"/>
              <a:gd name="T108" fmla="*/ 169 w 336"/>
              <a:gd name="T109" fmla="*/ 78 h 194"/>
              <a:gd name="T110" fmla="*/ 170 w 336"/>
              <a:gd name="T111" fmla="*/ 73 h 194"/>
              <a:gd name="T112" fmla="*/ 172 w 336"/>
              <a:gd name="T113" fmla="*/ 74 h 194"/>
              <a:gd name="T114" fmla="*/ 163 w 336"/>
              <a:gd name="T115"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36" h="194">
                <a:moveTo>
                  <a:pt x="63" y="5"/>
                </a:moveTo>
                <a:cubicBezTo>
                  <a:pt x="63" y="3"/>
                  <a:pt x="49" y="1"/>
                  <a:pt x="32" y="1"/>
                </a:cubicBezTo>
                <a:cubicBezTo>
                  <a:pt x="14" y="1"/>
                  <a:pt x="0" y="3"/>
                  <a:pt x="0" y="5"/>
                </a:cubicBezTo>
                <a:cubicBezTo>
                  <a:pt x="0" y="8"/>
                  <a:pt x="14" y="10"/>
                  <a:pt x="32" y="10"/>
                </a:cubicBezTo>
                <a:cubicBezTo>
                  <a:pt x="49" y="10"/>
                  <a:pt x="63" y="8"/>
                  <a:pt x="63" y="5"/>
                </a:cubicBezTo>
                <a:close/>
                <a:moveTo>
                  <a:pt x="228" y="10"/>
                </a:moveTo>
                <a:cubicBezTo>
                  <a:pt x="246" y="10"/>
                  <a:pt x="260" y="8"/>
                  <a:pt x="260" y="5"/>
                </a:cubicBezTo>
                <a:cubicBezTo>
                  <a:pt x="260" y="3"/>
                  <a:pt x="246" y="1"/>
                  <a:pt x="228" y="1"/>
                </a:cubicBezTo>
                <a:cubicBezTo>
                  <a:pt x="211" y="1"/>
                  <a:pt x="197" y="3"/>
                  <a:pt x="197" y="5"/>
                </a:cubicBezTo>
                <a:cubicBezTo>
                  <a:pt x="197" y="8"/>
                  <a:pt x="211" y="10"/>
                  <a:pt x="228" y="10"/>
                </a:cubicBezTo>
                <a:close/>
                <a:moveTo>
                  <a:pt x="107" y="10"/>
                </a:moveTo>
                <a:cubicBezTo>
                  <a:pt x="125" y="10"/>
                  <a:pt x="139" y="8"/>
                  <a:pt x="139" y="5"/>
                </a:cubicBezTo>
                <a:cubicBezTo>
                  <a:pt x="139" y="3"/>
                  <a:pt x="125" y="1"/>
                  <a:pt x="107" y="1"/>
                </a:cubicBezTo>
                <a:cubicBezTo>
                  <a:pt x="90" y="1"/>
                  <a:pt x="75" y="3"/>
                  <a:pt x="75" y="5"/>
                </a:cubicBezTo>
                <a:cubicBezTo>
                  <a:pt x="75" y="8"/>
                  <a:pt x="90" y="10"/>
                  <a:pt x="107" y="10"/>
                </a:cubicBezTo>
                <a:close/>
                <a:moveTo>
                  <a:pt x="304" y="1"/>
                </a:moveTo>
                <a:cubicBezTo>
                  <a:pt x="286" y="1"/>
                  <a:pt x="272" y="3"/>
                  <a:pt x="272" y="5"/>
                </a:cubicBezTo>
                <a:cubicBezTo>
                  <a:pt x="272" y="8"/>
                  <a:pt x="286" y="10"/>
                  <a:pt x="304" y="10"/>
                </a:cubicBezTo>
                <a:cubicBezTo>
                  <a:pt x="321" y="10"/>
                  <a:pt x="336" y="8"/>
                  <a:pt x="336" y="5"/>
                </a:cubicBezTo>
                <a:cubicBezTo>
                  <a:pt x="336" y="3"/>
                  <a:pt x="321" y="1"/>
                  <a:pt x="304" y="1"/>
                </a:cubicBezTo>
                <a:close/>
                <a:moveTo>
                  <a:pt x="276" y="45"/>
                </a:moveTo>
                <a:cubicBezTo>
                  <a:pt x="276" y="19"/>
                  <a:pt x="276" y="19"/>
                  <a:pt x="276" y="19"/>
                </a:cubicBezTo>
                <a:cubicBezTo>
                  <a:pt x="276" y="17"/>
                  <a:pt x="275" y="16"/>
                  <a:pt x="273" y="16"/>
                </a:cubicBezTo>
                <a:cubicBezTo>
                  <a:pt x="270" y="16"/>
                  <a:pt x="270" y="16"/>
                  <a:pt x="270" y="16"/>
                </a:cubicBezTo>
                <a:cubicBezTo>
                  <a:pt x="270" y="3"/>
                  <a:pt x="270" y="3"/>
                  <a:pt x="270" y="3"/>
                </a:cubicBezTo>
                <a:cubicBezTo>
                  <a:pt x="270" y="1"/>
                  <a:pt x="268" y="0"/>
                  <a:pt x="266" y="0"/>
                </a:cubicBezTo>
                <a:cubicBezTo>
                  <a:pt x="264" y="0"/>
                  <a:pt x="263" y="1"/>
                  <a:pt x="263" y="3"/>
                </a:cubicBezTo>
                <a:cubicBezTo>
                  <a:pt x="263" y="16"/>
                  <a:pt x="263" y="16"/>
                  <a:pt x="263" y="16"/>
                </a:cubicBezTo>
                <a:cubicBezTo>
                  <a:pt x="259" y="16"/>
                  <a:pt x="259" y="16"/>
                  <a:pt x="259" y="16"/>
                </a:cubicBezTo>
                <a:cubicBezTo>
                  <a:pt x="257" y="16"/>
                  <a:pt x="256" y="17"/>
                  <a:pt x="256" y="19"/>
                </a:cubicBezTo>
                <a:cubicBezTo>
                  <a:pt x="256" y="43"/>
                  <a:pt x="256" y="43"/>
                  <a:pt x="256" y="43"/>
                </a:cubicBezTo>
                <a:cubicBezTo>
                  <a:pt x="220" y="40"/>
                  <a:pt x="194" y="30"/>
                  <a:pt x="168" y="31"/>
                </a:cubicBezTo>
                <a:cubicBezTo>
                  <a:pt x="138" y="31"/>
                  <a:pt x="117" y="41"/>
                  <a:pt x="80" y="43"/>
                </a:cubicBezTo>
                <a:cubicBezTo>
                  <a:pt x="80" y="19"/>
                  <a:pt x="80" y="19"/>
                  <a:pt x="80" y="19"/>
                </a:cubicBezTo>
                <a:cubicBezTo>
                  <a:pt x="80" y="17"/>
                  <a:pt x="78" y="16"/>
                  <a:pt x="76" y="16"/>
                </a:cubicBezTo>
                <a:cubicBezTo>
                  <a:pt x="73" y="16"/>
                  <a:pt x="73" y="16"/>
                  <a:pt x="73" y="16"/>
                </a:cubicBezTo>
                <a:cubicBezTo>
                  <a:pt x="73" y="3"/>
                  <a:pt x="73" y="3"/>
                  <a:pt x="73" y="3"/>
                </a:cubicBezTo>
                <a:cubicBezTo>
                  <a:pt x="73" y="1"/>
                  <a:pt x="71" y="0"/>
                  <a:pt x="69" y="0"/>
                </a:cubicBezTo>
                <a:cubicBezTo>
                  <a:pt x="67" y="0"/>
                  <a:pt x="66" y="1"/>
                  <a:pt x="66" y="3"/>
                </a:cubicBezTo>
                <a:cubicBezTo>
                  <a:pt x="66" y="16"/>
                  <a:pt x="66" y="16"/>
                  <a:pt x="66" y="16"/>
                </a:cubicBezTo>
                <a:cubicBezTo>
                  <a:pt x="62" y="16"/>
                  <a:pt x="62" y="16"/>
                  <a:pt x="62" y="16"/>
                </a:cubicBezTo>
                <a:cubicBezTo>
                  <a:pt x="61" y="16"/>
                  <a:pt x="59" y="17"/>
                  <a:pt x="59" y="19"/>
                </a:cubicBezTo>
                <a:cubicBezTo>
                  <a:pt x="59" y="45"/>
                  <a:pt x="59" y="45"/>
                  <a:pt x="59" y="45"/>
                </a:cubicBezTo>
                <a:cubicBezTo>
                  <a:pt x="58" y="45"/>
                  <a:pt x="57" y="47"/>
                  <a:pt x="57" y="48"/>
                </a:cubicBezTo>
                <a:cubicBezTo>
                  <a:pt x="57" y="53"/>
                  <a:pt x="57" y="53"/>
                  <a:pt x="57" y="53"/>
                </a:cubicBezTo>
                <a:cubicBezTo>
                  <a:pt x="57" y="55"/>
                  <a:pt x="59" y="57"/>
                  <a:pt x="61" y="57"/>
                </a:cubicBezTo>
                <a:cubicBezTo>
                  <a:pt x="112" y="57"/>
                  <a:pt x="112" y="57"/>
                  <a:pt x="112" y="57"/>
                </a:cubicBezTo>
                <a:cubicBezTo>
                  <a:pt x="112" y="62"/>
                  <a:pt x="112" y="62"/>
                  <a:pt x="112" y="62"/>
                </a:cubicBezTo>
                <a:cubicBezTo>
                  <a:pt x="112" y="62"/>
                  <a:pt x="112" y="62"/>
                  <a:pt x="112" y="62"/>
                </a:cubicBezTo>
                <a:cubicBezTo>
                  <a:pt x="107" y="72"/>
                  <a:pt x="103" y="91"/>
                  <a:pt x="103" y="129"/>
                </a:cubicBezTo>
                <a:cubicBezTo>
                  <a:pt x="103" y="132"/>
                  <a:pt x="105" y="135"/>
                  <a:pt x="107" y="135"/>
                </a:cubicBezTo>
                <a:cubicBezTo>
                  <a:pt x="107" y="135"/>
                  <a:pt x="107" y="135"/>
                  <a:pt x="107" y="135"/>
                </a:cubicBezTo>
                <a:cubicBezTo>
                  <a:pt x="107" y="192"/>
                  <a:pt x="107" y="192"/>
                  <a:pt x="107" y="192"/>
                </a:cubicBezTo>
                <a:cubicBezTo>
                  <a:pt x="107" y="193"/>
                  <a:pt x="108" y="194"/>
                  <a:pt x="109" y="194"/>
                </a:cubicBezTo>
                <a:cubicBezTo>
                  <a:pt x="227" y="194"/>
                  <a:pt x="227" y="194"/>
                  <a:pt x="227" y="194"/>
                </a:cubicBezTo>
                <a:cubicBezTo>
                  <a:pt x="227" y="194"/>
                  <a:pt x="228" y="193"/>
                  <a:pt x="228" y="192"/>
                </a:cubicBezTo>
                <a:cubicBezTo>
                  <a:pt x="228" y="135"/>
                  <a:pt x="228" y="135"/>
                  <a:pt x="228" y="135"/>
                </a:cubicBezTo>
                <a:cubicBezTo>
                  <a:pt x="228" y="135"/>
                  <a:pt x="229" y="135"/>
                  <a:pt x="229" y="135"/>
                </a:cubicBezTo>
                <a:cubicBezTo>
                  <a:pt x="231" y="135"/>
                  <a:pt x="232" y="132"/>
                  <a:pt x="232" y="129"/>
                </a:cubicBezTo>
                <a:cubicBezTo>
                  <a:pt x="232" y="91"/>
                  <a:pt x="228" y="72"/>
                  <a:pt x="223" y="62"/>
                </a:cubicBezTo>
                <a:cubicBezTo>
                  <a:pt x="223" y="62"/>
                  <a:pt x="223" y="62"/>
                  <a:pt x="223" y="62"/>
                </a:cubicBezTo>
                <a:cubicBezTo>
                  <a:pt x="223" y="57"/>
                  <a:pt x="223" y="57"/>
                  <a:pt x="223" y="57"/>
                </a:cubicBezTo>
                <a:cubicBezTo>
                  <a:pt x="274" y="57"/>
                  <a:pt x="274" y="57"/>
                  <a:pt x="274" y="57"/>
                </a:cubicBezTo>
                <a:cubicBezTo>
                  <a:pt x="277" y="57"/>
                  <a:pt x="279" y="55"/>
                  <a:pt x="279" y="53"/>
                </a:cubicBezTo>
                <a:cubicBezTo>
                  <a:pt x="279" y="48"/>
                  <a:pt x="279" y="48"/>
                  <a:pt x="279" y="48"/>
                </a:cubicBezTo>
                <a:cubicBezTo>
                  <a:pt x="279" y="47"/>
                  <a:pt x="278" y="45"/>
                  <a:pt x="276" y="45"/>
                </a:cubicBezTo>
                <a:close/>
                <a:moveTo>
                  <a:pt x="168" y="62"/>
                </a:moveTo>
                <a:cubicBezTo>
                  <a:pt x="174" y="62"/>
                  <a:pt x="179" y="67"/>
                  <a:pt x="179" y="74"/>
                </a:cubicBezTo>
                <a:cubicBezTo>
                  <a:pt x="179" y="80"/>
                  <a:pt x="174" y="85"/>
                  <a:pt x="168" y="85"/>
                </a:cubicBezTo>
                <a:cubicBezTo>
                  <a:pt x="162" y="85"/>
                  <a:pt x="157" y="80"/>
                  <a:pt x="157" y="74"/>
                </a:cubicBezTo>
                <a:cubicBezTo>
                  <a:pt x="157" y="67"/>
                  <a:pt x="162" y="62"/>
                  <a:pt x="168" y="62"/>
                </a:cubicBezTo>
                <a:close/>
                <a:moveTo>
                  <a:pt x="220" y="186"/>
                </a:moveTo>
                <a:cubicBezTo>
                  <a:pt x="115" y="186"/>
                  <a:pt x="115" y="186"/>
                  <a:pt x="115" y="186"/>
                </a:cubicBezTo>
                <a:cubicBezTo>
                  <a:pt x="115" y="112"/>
                  <a:pt x="115" y="112"/>
                  <a:pt x="115" y="112"/>
                </a:cubicBezTo>
                <a:cubicBezTo>
                  <a:pt x="157" y="112"/>
                  <a:pt x="157" y="112"/>
                  <a:pt x="157" y="112"/>
                </a:cubicBezTo>
                <a:cubicBezTo>
                  <a:pt x="157" y="132"/>
                  <a:pt x="157" y="132"/>
                  <a:pt x="157" y="132"/>
                </a:cubicBezTo>
                <a:cubicBezTo>
                  <a:pt x="160" y="135"/>
                  <a:pt x="160" y="135"/>
                  <a:pt x="160" y="135"/>
                </a:cubicBezTo>
                <a:cubicBezTo>
                  <a:pt x="162" y="132"/>
                  <a:pt x="162" y="132"/>
                  <a:pt x="162" y="132"/>
                </a:cubicBezTo>
                <a:cubicBezTo>
                  <a:pt x="165" y="135"/>
                  <a:pt x="165" y="135"/>
                  <a:pt x="165" y="135"/>
                </a:cubicBezTo>
                <a:cubicBezTo>
                  <a:pt x="168" y="132"/>
                  <a:pt x="168" y="132"/>
                  <a:pt x="168" y="132"/>
                </a:cubicBezTo>
                <a:cubicBezTo>
                  <a:pt x="170" y="135"/>
                  <a:pt x="170" y="135"/>
                  <a:pt x="170" y="135"/>
                </a:cubicBezTo>
                <a:cubicBezTo>
                  <a:pt x="173" y="132"/>
                  <a:pt x="173" y="132"/>
                  <a:pt x="173" y="132"/>
                </a:cubicBezTo>
                <a:cubicBezTo>
                  <a:pt x="176" y="135"/>
                  <a:pt x="176" y="135"/>
                  <a:pt x="176" y="135"/>
                </a:cubicBezTo>
                <a:cubicBezTo>
                  <a:pt x="178" y="132"/>
                  <a:pt x="178" y="132"/>
                  <a:pt x="178" y="132"/>
                </a:cubicBezTo>
                <a:cubicBezTo>
                  <a:pt x="178" y="112"/>
                  <a:pt x="178" y="112"/>
                  <a:pt x="178" y="112"/>
                </a:cubicBezTo>
                <a:cubicBezTo>
                  <a:pt x="220" y="112"/>
                  <a:pt x="220" y="112"/>
                  <a:pt x="220" y="112"/>
                </a:cubicBezTo>
                <a:lnTo>
                  <a:pt x="220" y="186"/>
                </a:lnTo>
                <a:close/>
                <a:moveTo>
                  <a:pt x="224" y="104"/>
                </a:moveTo>
                <a:cubicBezTo>
                  <a:pt x="111" y="104"/>
                  <a:pt x="111" y="104"/>
                  <a:pt x="111" y="104"/>
                </a:cubicBezTo>
                <a:cubicBezTo>
                  <a:pt x="113" y="81"/>
                  <a:pt x="117" y="72"/>
                  <a:pt x="119" y="68"/>
                </a:cubicBezTo>
                <a:cubicBezTo>
                  <a:pt x="138" y="68"/>
                  <a:pt x="138" y="68"/>
                  <a:pt x="138" y="68"/>
                </a:cubicBezTo>
                <a:cubicBezTo>
                  <a:pt x="140" y="81"/>
                  <a:pt x="140" y="81"/>
                  <a:pt x="140" y="81"/>
                </a:cubicBezTo>
                <a:cubicBezTo>
                  <a:pt x="141" y="86"/>
                  <a:pt x="145" y="90"/>
                  <a:pt x="150" y="90"/>
                </a:cubicBezTo>
                <a:cubicBezTo>
                  <a:pt x="185" y="90"/>
                  <a:pt x="185" y="90"/>
                  <a:pt x="185" y="90"/>
                </a:cubicBezTo>
                <a:cubicBezTo>
                  <a:pt x="190" y="90"/>
                  <a:pt x="195" y="86"/>
                  <a:pt x="196" y="81"/>
                </a:cubicBezTo>
                <a:cubicBezTo>
                  <a:pt x="198" y="68"/>
                  <a:pt x="198" y="68"/>
                  <a:pt x="198" y="68"/>
                </a:cubicBezTo>
                <a:cubicBezTo>
                  <a:pt x="216" y="68"/>
                  <a:pt x="216" y="68"/>
                  <a:pt x="216" y="68"/>
                </a:cubicBezTo>
                <a:cubicBezTo>
                  <a:pt x="219" y="72"/>
                  <a:pt x="223" y="81"/>
                  <a:pt x="224" y="104"/>
                </a:cubicBezTo>
                <a:close/>
                <a:moveTo>
                  <a:pt x="168" y="83"/>
                </a:moveTo>
                <a:cubicBezTo>
                  <a:pt x="173" y="83"/>
                  <a:pt x="177" y="79"/>
                  <a:pt x="177" y="74"/>
                </a:cubicBezTo>
                <a:cubicBezTo>
                  <a:pt x="177" y="68"/>
                  <a:pt x="173" y="64"/>
                  <a:pt x="168" y="64"/>
                </a:cubicBezTo>
                <a:cubicBezTo>
                  <a:pt x="162" y="64"/>
                  <a:pt x="158" y="68"/>
                  <a:pt x="158" y="74"/>
                </a:cubicBezTo>
                <a:cubicBezTo>
                  <a:pt x="158" y="79"/>
                  <a:pt x="162" y="83"/>
                  <a:pt x="168" y="83"/>
                </a:cubicBezTo>
                <a:close/>
                <a:moveTo>
                  <a:pt x="168" y="67"/>
                </a:moveTo>
                <a:cubicBezTo>
                  <a:pt x="172" y="67"/>
                  <a:pt x="175" y="70"/>
                  <a:pt x="175" y="74"/>
                </a:cubicBezTo>
                <a:cubicBezTo>
                  <a:pt x="175" y="77"/>
                  <a:pt x="172" y="80"/>
                  <a:pt x="168" y="80"/>
                </a:cubicBezTo>
                <a:cubicBezTo>
                  <a:pt x="164" y="80"/>
                  <a:pt x="161" y="77"/>
                  <a:pt x="161" y="74"/>
                </a:cubicBezTo>
                <a:cubicBezTo>
                  <a:pt x="161" y="70"/>
                  <a:pt x="164" y="67"/>
                  <a:pt x="168" y="67"/>
                </a:cubicBezTo>
                <a:close/>
                <a:moveTo>
                  <a:pt x="168" y="78"/>
                </a:moveTo>
                <a:cubicBezTo>
                  <a:pt x="168" y="78"/>
                  <a:pt x="168" y="78"/>
                  <a:pt x="169" y="78"/>
                </a:cubicBezTo>
                <a:cubicBezTo>
                  <a:pt x="168" y="77"/>
                  <a:pt x="167" y="77"/>
                  <a:pt x="167" y="76"/>
                </a:cubicBezTo>
                <a:cubicBezTo>
                  <a:pt x="167" y="74"/>
                  <a:pt x="168" y="73"/>
                  <a:pt x="170" y="73"/>
                </a:cubicBezTo>
                <a:cubicBezTo>
                  <a:pt x="171" y="73"/>
                  <a:pt x="172" y="74"/>
                  <a:pt x="172" y="75"/>
                </a:cubicBezTo>
                <a:cubicBezTo>
                  <a:pt x="172" y="74"/>
                  <a:pt x="172" y="74"/>
                  <a:pt x="172" y="74"/>
                </a:cubicBezTo>
                <a:cubicBezTo>
                  <a:pt x="172" y="71"/>
                  <a:pt x="170" y="69"/>
                  <a:pt x="168" y="69"/>
                </a:cubicBezTo>
                <a:cubicBezTo>
                  <a:pt x="165" y="69"/>
                  <a:pt x="163" y="71"/>
                  <a:pt x="163" y="74"/>
                </a:cubicBezTo>
                <a:cubicBezTo>
                  <a:pt x="163" y="76"/>
                  <a:pt x="165" y="78"/>
                  <a:pt x="168" y="78"/>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83" name="グループ化 82"/>
          <p:cNvGrpSpPr/>
          <p:nvPr/>
        </p:nvGrpSpPr>
        <p:grpSpPr>
          <a:xfrm>
            <a:off x="2618187" y="4138476"/>
            <a:ext cx="1397859" cy="1057932"/>
            <a:chOff x="1368425" y="6286500"/>
            <a:chExt cx="1279525" cy="968375"/>
          </a:xfrm>
          <a:solidFill>
            <a:schemeClr val="tx1">
              <a:lumMod val="75000"/>
              <a:lumOff val="25000"/>
            </a:schemeClr>
          </a:solidFill>
        </p:grpSpPr>
        <p:sp>
          <p:nvSpPr>
            <p:cNvPr id="84" name="Freeform 42"/>
            <p:cNvSpPr>
              <a:spLocks/>
            </p:cNvSpPr>
            <p:nvPr/>
          </p:nvSpPr>
          <p:spPr bwMode="auto">
            <a:xfrm>
              <a:off x="1554163" y="6286500"/>
              <a:ext cx="207963" cy="811213"/>
            </a:xfrm>
            <a:custGeom>
              <a:avLst/>
              <a:gdLst>
                <a:gd name="T0" fmla="*/ 28 w 55"/>
                <a:gd name="T1" fmla="*/ 213 h 213"/>
                <a:gd name="T2" fmla="*/ 28 w 55"/>
                <a:gd name="T3" fmla="*/ 213 h 213"/>
                <a:gd name="T4" fmla="*/ 0 w 55"/>
                <a:gd name="T5" fmla="*/ 186 h 213"/>
                <a:gd name="T6" fmla="*/ 0 w 55"/>
                <a:gd name="T7" fmla="*/ 28 h 213"/>
                <a:gd name="T8" fmla="*/ 28 w 55"/>
                <a:gd name="T9" fmla="*/ 0 h 213"/>
                <a:gd name="T10" fmla="*/ 55 w 55"/>
                <a:gd name="T11" fmla="*/ 28 h 213"/>
                <a:gd name="T12" fmla="*/ 55 w 55"/>
                <a:gd name="T13" fmla="*/ 186 h 213"/>
                <a:gd name="T14" fmla="*/ 28 w 55"/>
                <a:gd name="T15" fmla="*/ 21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213">
                  <a:moveTo>
                    <a:pt x="28" y="213"/>
                  </a:moveTo>
                  <a:cubicBezTo>
                    <a:pt x="28" y="213"/>
                    <a:pt x="28" y="213"/>
                    <a:pt x="28" y="213"/>
                  </a:cubicBezTo>
                  <a:cubicBezTo>
                    <a:pt x="12" y="213"/>
                    <a:pt x="0" y="201"/>
                    <a:pt x="0" y="186"/>
                  </a:cubicBezTo>
                  <a:cubicBezTo>
                    <a:pt x="0" y="28"/>
                    <a:pt x="0" y="28"/>
                    <a:pt x="0" y="28"/>
                  </a:cubicBezTo>
                  <a:cubicBezTo>
                    <a:pt x="0" y="13"/>
                    <a:pt x="12" y="0"/>
                    <a:pt x="28" y="0"/>
                  </a:cubicBezTo>
                  <a:cubicBezTo>
                    <a:pt x="43" y="0"/>
                    <a:pt x="55" y="13"/>
                    <a:pt x="55" y="28"/>
                  </a:cubicBezTo>
                  <a:cubicBezTo>
                    <a:pt x="55" y="186"/>
                    <a:pt x="55" y="186"/>
                    <a:pt x="55" y="186"/>
                  </a:cubicBezTo>
                  <a:cubicBezTo>
                    <a:pt x="55" y="201"/>
                    <a:pt x="43" y="213"/>
                    <a:pt x="28" y="213"/>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5" name="Freeform 43"/>
            <p:cNvSpPr>
              <a:spLocks/>
            </p:cNvSpPr>
            <p:nvPr/>
          </p:nvSpPr>
          <p:spPr bwMode="auto">
            <a:xfrm>
              <a:off x="1368425" y="6781800"/>
              <a:ext cx="303213" cy="446088"/>
            </a:xfrm>
            <a:custGeom>
              <a:avLst/>
              <a:gdLst>
                <a:gd name="T0" fmla="*/ 32 w 80"/>
                <a:gd name="T1" fmla="*/ 112 h 117"/>
                <a:gd name="T2" fmla="*/ 31 w 80"/>
                <a:gd name="T3" fmla="*/ 105 h 117"/>
                <a:gd name="T4" fmla="*/ 27 w 80"/>
                <a:gd name="T5" fmla="*/ 98 h 117"/>
                <a:gd name="T6" fmla="*/ 25 w 80"/>
                <a:gd name="T7" fmla="*/ 89 h 117"/>
                <a:gd name="T8" fmla="*/ 23 w 80"/>
                <a:gd name="T9" fmla="*/ 79 h 117"/>
                <a:gd name="T10" fmla="*/ 22 w 80"/>
                <a:gd name="T11" fmla="*/ 68 h 117"/>
                <a:gd name="T12" fmla="*/ 24 w 80"/>
                <a:gd name="T13" fmla="*/ 68 h 117"/>
                <a:gd name="T14" fmla="*/ 24 w 80"/>
                <a:gd name="T15" fmla="*/ 66 h 117"/>
                <a:gd name="T16" fmla="*/ 23 w 80"/>
                <a:gd name="T17" fmla="*/ 64 h 117"/>
                <a:gd name="T18" fmla="*/ 23 w 80"/>
                <a:gd name="T19" fmla="*/ 58 h 117"/>
                <a:gd name="T20" fmla="*/ 24 w 80"/>
                <a:gd name="T21" fmla="*/ 57 h 117"/>
                <a:gd name="T22" fmla="*/ 24 w 80"/>
                <a:gd name="T23" fmla="*/ 55 h 117"/>
                <a:gd name="T24" fmla="*/ 23 w 80"/>
                <a:gd name="T25" fmla="*/ 49 h 117"/>
                <a:gd name="T26" fmla="*/ 24 w 80"/>
                <a:gd name="T27" fmla="*/ 49 h 117"/>
                <a:gd name="T28" fmla="*/ 25 w 80"/>
                <a:gd name="T29" fmla="*/ 47 h 117"/>
                <a:gd name="T30" fmla="*/ 25 w 80"/>
                <a:gd name="T31" fmla="*/ 46 h 117"/>
                <a:gd name="T32" fmla="*/ 13 w 80"/>
                <a:gd name="T33" fmla="*/ 38 h 117"/>
                <a:gd name="T34" fmla="*/ 24 w 80"/>
                <a:gd name="T35" fmla="*/ 39 h 117"/>
                <a:gd name="T36" fmla="*/ 26 w 80"/>
                <a:gd name="T37" fmla="*/ 38 h 117"/>
                <a:gd name="T38" fmla="*/ 27 w 80"/>
                <a:gd name="T39" fmla="*/ 37 h 117"/>
                <a:gd name="T40" fmla="*/ 26 w 80"/>
                <a:gd name="T41" fmla="*/ 35 h 117"/>
                <a:gd name="T42" fmla="*/ 26 w 80"/>
                <a:gd name="T43" fmla="*/ 29 h 117"/>
                <a:gd name="T44" fmla="*/ 28 w 80"/>
                <a:gd name="T45" fmla="*/ 28 h 117"/>
                <a:gd name="T46" fmla="*/ 29 w 80"/>
                <a:gd name="T47" fmla="*/ 27 h 117"/>
                <a:gd name="T48" fmla="*/ 28 w 80"/>
                <a:gd name="T49" fmla="*/ 25 h 117"/>
                <a:gd name="T50" fmla="*/ 29 w 80"/>
                <a:gd name="T51" fmla="*/ 20 h 117"/>
                <a:gd name="T52" fmla="*/ 31 w 80"/>
                <a:gd name="T53" fmla="*/ 19 h 117"/>
                <a:gd name="T54" fmla="*/ 32 w 80"/>
                <a:gd name="T55" fmla="*/ 17 h 117"/>
                <a:gd name="T56" fmla="*/ 31 w 80"/>
                <a:gd name="T57" fmla="*/ 15 h 117"/>
                <a:gd name="T58" fmla="*/ 14 w 80"/>
                <a:gd name="T59" fmla="*/ 0 h 117"/>
                <a:gd name="T60" fmla="*/ 11 w 80"/>
                <a:gd name="T61" fmla="*/ 11 h 117"/>
                <a:gd name="T62" fmla="*/ 8 w 80"/>
                <a:gd name="T63" fmla="*/ 12 h 117"/>
                <a:gd name="T64" fmla="*/ 9 w 80"/>
                <a:gd name="T65" fmla="*/ 15 h 117"/>
                <a:gd name="T66" fmla="*/ 5 w 80"/>
                <a:gd name="T67" fmla="*/ 23 h 117"/>
                <a:gd name="T68" fmla="*/ 3 w 80"/>
                <a:gd name="T69" fmla="*/ 34 h 117"/>
                <a:gd name="T70" fmla="*/ 4 w 80"/>
                <a:gd name="T71" fmla="*/ 44 h 117"/>
                <a:gd name="T72" fmla="*/ 2 w 80"/>
                <a:gd name="T73" fmla="*/ 55 h 117"/>
                <a:gd name="T74" fmla="*/ 1 w 80"/>
                <a:gd name="T75" fmla="*/ 56 h 117"/>
                <a:gd name="T76" fmla="*/ 0 w 80"/>
                <a:gd name="T77" fmla="*/ 58 h 117"/>
                <a:gd name="T78" fmla="*/ 2 w 80"/>
                <a:gd name="T79" fmla="*/ 59 h 117"/>
                <a:gd name="T80" fmla="*/ 1 w 80"/>
                <a:gd name="T81" fmla="*/ 67 h 117"/>
                <a:gd name="T82" fmla="*/ 1 w 80"/>
                <a:gd name="T83" fmla="*/ 68 h 117"/>
                <a:gd name="T84" fmla="*/ 1 w 80"/>
                <a:gd name="T85" fmla="*/ 70 h 117"/>
                <a:gd name="T86" fmla="*/ 3 w 80"/>
                <a:gd name="T87" fmla="*/ 78 h 117"/>
                <a:gd name="T88" fmla="*/ 2 w 80"/>
                <a:gd name="T89" fmla="*/ 79 h 117"/>
                <a:gd name="T90" fmla="*/ 1 w 80"/>
                <a:gd name="T91" fmla="*/ 80 h 117"/>
                <a:gd name="T92" fmla="*/ 3 w 80"/>
                <a:gd name="T93" fmla="*/ 82 h 117"/>
                <a:gd name="T94" fmla="*/ 4 w 80"/>
                <a:gd name="T95" fmla="*/ 89 h 117"/>
                <a:gd name="T96" fmla="*/ 3 w 80"/>
                <a:gd name="T97" fmla="*/ 91 h 117"/>
                <a:gd name="T98" fmla="*/ 3 w 80"/>
                <a:gd name="T99" fmla="*/ 92 h 117"/>
                <a:gd name="T100" fmla="*/ 17 w 80"/>
                <a:gd name="T101" fmla="*/ 96 h 117"/>
                <a:gd name="T102" fmla="*/ 6 w 80"/>
                <a:gd name="T103" fmla="*/ 101 h 117"/>
                <a:gd name="T104" fmla="*/ 5 w 80"/>
                <a:gd name="T105" fmla="*/ 103 h 117"/>
                <a:gd name="T106" fmla="*/ 6 w 80"/>
                <a:gd name="T107" fmla="*/ 104 h 117"/>
                <a:gd name="T108" fmla="*/ 10 w 80"/>
                <a:gd name="T109" fmla="*/ 111 h 117"/>
                <a:gd name="T110" fmla="*/ 8 w 80"/>
                <a:gd name="T111" fmla="*/ 113 h 117"/>
                <a:gd name="T112" fmla="*/ 9 w 80"/>
                <a:gd name="T113" fmla="*/ 114 h 117"/>
                <a:gd name="T114" fmla="*/ 10 w 80"/>
                <a:gd name="T115" fmla="*/ 115 h 117"/>
                <a:gd name="T116" fmla="*/ 79 w 80"/>
                <a:gd name="T117"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117">
                  <a:moveTo>
                    <a:pt x="79" y="80"/>
                  </a:moveTo>
                  <a:cubicBezTo>
                    <a:pt x="79" y="79"/>
                    <a:pt x="78" y="78"/>
                    <a:pt x="77" y="78"/>
                  </a:cubicBezTo>
                  <a:cubicBezTo>
                    <a:pt x="75" y="78"/>
                    <a:pt x="74" y="79"/>
                    <a:pt x="74" y="81"/>
                  </a:cubicBezTo>
                  <a:cubicBezTo>
                    <a:pt x="75" y="90"/>
                    <a:pt x="72" y="97"/>
                    <a:pt x="67" y="102"/>
                  </a:cubicBezTo>
                  <a:cubicBezTo>
                    <a:pt x="57" y="112"/>
                    <a:pt x="38" y="113"/>
                    <a:pt x="32" y="112"/>
                  </a:cubicBezTo>
                  <a:cubicBezTo>
                    <a:pt x="32" y="112"/>
                    <a:pt x="32" y="112"/>
                    <a:pt x="32" y="112"/>
                  </a:cubicBezTo>
                  <a:cubicBezTo>
                    <a:pt x="28" y="112"/>
                    <a:pt x="24" y="112"/>
                    <a:pt x="20" y="112"/>
                  </a:cubicBezTo>
                  <a:cubicBezTo>
                    <a:pt x="23" y="110"/>
                    <a:pt x="26" y="109"/>
                    <a:pt x="30" y="108"/>
                  </a:cubicBezTo>
                  <a:cubicBezTo>
                    <a:pt x="31" y="107"/>
                    <a:pt x="31" y="106"/>
                    <a:pt x="31" y="105"/>
                  </a:cubicBezTo>
                  <a:cubicBezTo>
                    <a:pt x="31" y="105"/>
                    <a:pt x="31" y="105"/>
                    <a:pt x="31" y="105"/>
                  </a:cubicBezTo>
                  <a:cubicBezTo>
                    <a:pt x="31" y="104"/>
                    <a:pt x="31" y="104"/>
                    <a:pt x="31" y="104"/>
                  </a:cubicBezTo>
                  <a:cubicBezTo>
                    <a:pt x="31" y="104"/>
                    <a:pt x="31" y="104"/>
                    <a:pt x="31" y="104"/>
                  </a:cubicBezTo>
                  <a:cubicBezTo>
                    <a:pt x="31" y="104"/>
                    <a:pt x="30" y="103"/>
                    <a:pt x="29" y="103"/>
                  </a:cubicBezTo>
                  <a:cubicBezTo>
                    <a:pt x="25" y="103"/>
                    <a:pt x="21" y="102"/>
                    <a:pt x="17" y="101"/>
                  </a:cubicBezTo>
                  <a:cubicBezTo>
                    <a:pt x="20" y="100"/>
                    <a:pt x="24" y="99"/>
                    <a:pt x="27" y="98"/>
                  </a:cubicBezTo>
                  <a:cubicBezTo>
                    <a:pt x="28" y="98"/>
                    <a:pt x="29" y="96"/>
                    <a:pt x="28" y="95"/>
                  </a:cubicBezTo>
                  <a:cubicBezTo>
                    <a:pt x="28" y="95"/>
                    <a:pt x="28" y="95"/>
                    <a:pt x="28" y="95"/>
                  </a:cubicBezTo>
                  <a:cubicBezTo>
                    <a:pt x="28" y="94"/>
                    <a:pt x="27" y="94"/>
                    <a:pt x="26" y="93"/>
                  </a:cubicBezTo>
                  <a:cubicBezTo>
                    <a:pt x="23" y="93"/>
                    <a:pt x="19" y="92"/>
                    <a:pt x="15" y="91"/>
                  </a:cubicBezTo>
                  <a:cubicBezTo>
                    <a:pt x="18" y="90"/>
                    <a:pt x="21" y="89"/>
                    <a:pt x="25" y="89"/>
                  </a:cubicBezTo>
                  <a:cubicBezTo>
                    <a:pt x="26" y="88"/>
                    <a:pt x="27" y="87"/>
                    <a:pt x="26" y="86"/>
                  </a:cubicBezTo>
                  <a:cubicBezTo>
                    <a:pt x="26" y="86"/>
                    <a:pt x="26" y="86"/>
                    <a:pt x="26" y="86"/>
                  </a:cubicBezTo>
                  <a:cubicBezTo>
                    <a:pt x="26" y="85"/>
                    <a:pt x="26" y="84"/>
                    <a:pt x="25" y="84"/>
                  </a:cubicBezTo>
                  <a:cubicBezTo>
                    <a:pt x="21" y="83"/>
                    <a:pt x="17" y="82"/>
                    <a:pt x="13" y="81"/>
                  </a:cubicBezTo>
                  <a:cubicBezTo>
                    <a:pt x="17" y="80"/>
                    <a:pt x="20" y="79"/>
                    <a:pt x="23" y="79"/>
                  </a:cubicBezTo>
                  <a:cubicBezTo>
                    <a:pt x="24" y="79"/>
                    <a:pt x="25" y="78"/>
                    <a:pt x="25" y="76"/>
                  </a:cubicBezTo>
                  <a:cubicBezTo>
                    <a:pt x="25" y="76"/>
                    <a:pt x="25" y="76"/>
                    <a:pt x="25" y="76"/>
                  </a:cubicBezTo>
                  <a:cubicBezTo>
                    <a:pt x="25" y="75"/>
                    <a:pt x="24" y="74"/>
                    <a:pt x="23" y="74"/>
                  </a:cubicBezTo>
                  <a:cubicBezTo>
                    <a:pt x="20" y="73"/>
                    <a:pt x="16" y="71"/>
                    <a:pt x="12" y="70"/>
                  </a:cubicBezTo>
                  <a:cubicBezTo>
                    <a:pt x="15" y="69"/>
                    <a:pt x="19" y="69"/>
                    <a:pt x="22" y="68"/>
                  </a:cubicBezTo>
                  <a:cubicBezTo>
                    <a:pt x="23" y="68"/>
                    <a:pt x="23" y="68"/>
                    <a:pt x="23" y="68"/>
                  </a:cubicBezTo>
                  <a:cubicBezTo>
                    <a:pt x="23" y="68"/>
                    <a:pt x="23" y="68"/>
                    <a:pt x="23" y="68"/>
                  </a:cubicBezTo>
                  <a:cubicBezTo>
                    <a:pt x="23" y="68"/>
                    <a:pt x="23" y="68"/>
                    <a:pt x="23" y="68"/>
                  </a:cubicBezTo>
                  <a:cubicBezTo>
                    <a:pt x="24" y="68"/>
                    <a:pt x="24" y="68"/>
                    <a:pt x="24" y="68"/>
                  </a:cubicBezTo>
                  <a:cubicBezTo>
                    <a:pt x="24" y="68"/>
                    <a:pt x="24" y="68"/>
                    <a:pt x="24" y="68"/>
                  </a:cubicBezTo>
                  <a:cubicBezTo>
                    <a:pt x="24" y="67"/>
                    <a:pt x="24" y="67"/>
                    <a:pt x="24" y="67"/>
                  </a:cubicBezTo>
                  <a:cubicBezTo>
                    <a:pt x="24" y="67"/>
                    <a:pt x="24" y="67"/>
                    <a:pt x="24" y="67"/>
                  </a:cubicBezTo>
                  <a:cubicBezTo>
                    <a:pt x="24" y="66"/>
                    <a:pt x="24" y="66"/>
                    <a:pt x="24" y="66"/>
                  </a:cubicBezTo>
                  <a:cubicBezTo>
                    <a:pt x="24" y="66"/>
                    <a:pt x="24" y="66"/>
                    <a:pt x="24" y="66"/>
                  </a:cubicBezTo>
                  <a:cubicBezTo>
                    <a:pt x="24" y="66"/>
                    <a:pt x="24" y="66"/>
                    <a:pt x="24" y="66"/>
                  </a:cubicBezTo>
                  <a:cubicBezTo>
                    <a:pt x="24" y="66"/>
                    <a:pt x="24" y="66"/>
                    <a:pt x="24" y="66"/>
                  </a:cubicBezTo>
                  <a:cubicBezTo>
                    <a:pt x="24" y="65"/>
                    <a:pt x="24" y="65"/>
                    <a:pt x="24" y="65"/>
                  </a:cubicBezTo>
                  <a:cubicBezTo>
                    <a:pt x="24" y="65"/>
                    <a:pt x="24" y="65"/>
                    <a:pt x="24" y="65"/>
                  </a:cubicBezTo>
                  <a:cubicBezTo>
                    <a:pt x="24" y="64"/>
                    <a:pt x="24" y="64"/>
                    <a:pt x="24" y="64"/>
                  </a:cubicBezTo>
                  <a:cubicBezTo>
                    <a:pt x="23" y="64"/>
                    <a:pt x="23" y="64"/>
                    <a:pt x="23" y="64"/>
                  </a:cubicBezTo>
                  <a:cubicBezTo>
                    <a:pt x="23" y="64"/>
                    <a:pt x="23" y="64"/>
                    <a:pt x="23" y="64"/>
                  </a:cubicBezTo>
                  <a:cubicBezTo>
                    <a:pt x="19" y="63"/>
                    <a:pt x="15" y="61"/>
                    <a:pt x="12" y="59"/>
                  </a:cubicBezTo>
                  <a:cubicBezTo>
                    <a:pt x="15" y="59"/>
                    <a:pt x="19" y="59"/>
                    <a:pt x="22" y="59"/>
                  </a:cubicBezTo>
                  <a:cubicBezTo>
                    <a:pt x="22" y="59"/>
                    <a:pt x="22" y="59"/>
                    <a:pt x="22" y="59"/>
                  </a:cubicBezTo>
                  <a:cubicBezTo>
                    <a:pt x="23" y="58"/>
                    <a:pt x="23" y="58"/>
                    <a:pt x="23" y="58"/>
                  </a:cubicBezTo>
                  <a:cubicBezTo>
                    <a:pt x="23" y="58"/>
                    <a:pt x="23" y="58"/>
                    <a:pt x="23" y="58"/>
                  </a:cubicBezTo>
                  <a:cubicBezTo>
                    <a:pt x="24" y="58"/>
                    <a:pt x="24" y="58"/>
                    <a:pt x="24" y="58"/>
                  </a:cubicBezTo>
                  <a:cubicBezTo>
                    <a:pt x="24" y="58"/>
                    <a:pt x="24" y="58"/>
                    <a:pt x="24" y="58"/>
                  </a:cubicBezTo>
                  <a:cubicBezTo>
                    <a:pt x="24" y="57"/>
                    <a:pt x="24" y="57"/>
                    <a:pt x="24" y="57"/>
                  </a:cubicBezTo>
                  <a:cubicBezTo>
                    <a:pt x="24" y="57"/>
                    <a:pt x="24" y="57"/>
                    <a:pt x="24" y="57"/>
                  </a:cubicBezTo>
                  <a:cubicBezTo>
                    <a:pt x="24" y="57"/>
                    <a:pt x="24" y="57"/>
                    <a:pt x="24" y="57"/>
                  </a:cubicBezTo>
                  <a:cubicBezTo>
                    <a:pt x="25" y="56"/>
                    <a:pt x="25" y="56"/>
                    <a:pt x="25" y="56"/>
                  </a:cubicBezTo>
                  <a:cubicBezTo>
                    <a:pt x="25" y="56"/>
                    <a:pt x="25" y="56"/>
                    <a:pt x="25" y="56"/>
                  </a:cubicBezTo>
                  <a:cubicBezTo>
                    <a:pt x="24" y="56"/>
                    <a:pt x="24" y="56"/>
                    <a:pt x="24" y="56"/>
                  </a:cubicBezTo>
                  <a:cubicBezTo>
                    <a:pt x="24" y="55"/>
                    <a:pt x="24" y="55"/>
                    <a:pt x="24" y="55"/>
                  </a:cubicBezTo>
                  <a:cubicBezTo>
                    <a:pt x="24" y="55"/>
                    <a:pt x="24" y="55"/>
                    <a:pt x="24" y="55"/>
                  </a:cubicBezTo>
                  <a:cubicBezTo>
                    <a:pt x="24" y="55"/>
                    <a:pt x="24" y="54"/>
                    <a:pt x="23" y="54"/>
                  </a:cubicBezTo>
                  <a:cubicBezTo>
                    <a:pt x="20" y="52"/>
                    <a:pt x="16" y="51"/>
                    <a:pt x="12" y="49"/>
                  </a:cubicBezTo>
                  <a:cubicBezTo>
                    <a:pt x="16" y="49"/>
                    <a:pt x="19" y="49"/>
                    <a:pt x="23" y="49"/>
                  </a:cubicBezTo>
                  <a:cubicBezTo>
                    <a:pt x="23" y="49"/>
                    <a:pt x="23" y="49"/>
                    <a:pt x="23" y="49"/>
                  </a:cubicBezTo>
                  <a:cubicBezTo>
                    <a:pt x="23" y="49"/>
                    <a:pt x="23" y="49"/>
                    <a:pt x="23" y="49"/>
                  </a:cubicBezTo>
                  <a:cubicBezTo>
                    <a:pt x="23" y="49"/>
                    <a:pt x="23" y="49"/>
                    <a:pt x="23" y="49"/>
                  </a:cubicBezTo>
                  <a:cubicBezTo>
                    <a:pt x="23" y="49"/>
                    <a:pt x="23" y="49"/>
                    <a:pt x="23" y="49"/>
                  </a:cubicBezTo>
                  <a:cubicBezTo>
                    <a:pt x="23" y="49"/>
                    <a:pt x="23" y="49"/>
                    <a:pt x="23" y="49"/>
                  </a:cubicBezTo>
                  <a:cubicBezTo>
                    <a:pt x="24" y="49"/>
                    <a:pt x="24" y="49"/>
                    <a:pt x="24" y="49"/>
                  </a:cubicBezTo>
                  <a:cubicBezTo>
                    <a:pt x="24" y="48"/>
                    <a:pt x="24" y="48"/>
                    <a:pt x="24" y="48"/>
                  </a:cubicBezTo>
                  <a:cubicBezTo>
                    <a:pt x="25" y="48"/>
                    <a:pt x="25" y="48"/>
                    <a:pt x="25" y="48"/>
                  </a:cubicBezTo>
                  <a:cubicBezTo>
                    <a:pt x="25" y="48"/>
                    <a:pt x="25" y="48"/>
                    <a:pt x="25" y="48"/>
                  </a:cubicBezTo>
                  <a:cubicBezTo>
                    <a:pt x="25" y="48"/>
                    <a:pt x="25" y="48"/>
                    <a:pt x="25" y="48"/>
                  </a:cubicBezTo>
                  <a:cubicBezTo>
                    <a:pt x="25" y="47"/>
                    <a:pt x="25" y="47"/>
                    <a:pt x="25" y="47"/>
                  </a:cubicBezTo>
                  <a:cubicBezTo>
                    <a:pt x="25" y="47"/>
                    <a:pt x="25" y="47"/>
                    <a:pt x="25" y="47"/>
                  </a:cubicBezTo>
                  <a:cubicBezTo>
                    <a:pt x="25" y="47"/>
                    <a:pt x="25" y="47"/>
                    <a:pt x="25" y="47"/>
                  </a:cubicBezTo>
                  <a:cubicBezTo>
                    <a:pt x="25" y="46"/>
                    <a:pt x="25" y="46"/>
                    <a:pt x="25" y="46"/>
                  </a:cubicBezTo>
                  <a:cubicBezTo>
                    <a:pt x="25" y="46"/>
                    <a:pt x="25" y="46"/>
                    <a:pt x="25" y="46"/>
                  </a:cubicBezTo>
                  <a:cubicBezTo>
                    <a:pt x="25" y="46"/>
                    <a:pt x="25" y="46"/>
                    <a:pt x="25" y="46"/>
                  </a:cubicBezTo>
                  <a:cubicBezTo>
                    <a:pt x="25" y="45"/>
                    <a:pt x="25" y="45"/>
                    <a:pt x="25" y="45"/>
                  </a:cubicBezTo>
                  <a:cubicBezTo>
                    <a:pt x="25" y="45"/>
                    <a:pt x="25" y="45"/>
                    <a:pt x="25" y="45"/>
                  </a:cubicBezTo>
                  <a:cubicBezTo>
                    <a:pt x="24" y="45"/>
                    <a:pt x="24" y="45"/>
                    <a:pt x="24" y="45"/>
                  </a:cubicBezTo>
                  <a:cubicBezTo>
                    <a:pt x="24" y="44"/>
                    <a:pt x="24" y="44"/>
                    <a:pt x="24" y="44"/>
                  </a:cubicBezTo>
                  <a:cubicBezTo>
                    <a:pt x="20" y="42"/>
                    <a:pt x="17" y="40"/>
                    <a:pt x="13" y="38"/>
                  </a:cubicBezTo>
                  <a:cubicBezTo>
                    <a:pt x="17" y="38"/>
                    <a:pt x="20" y="38"/>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4" y="39"/>
                    <a:pt x="24" y="39"/>
                    <a:pt x="24" y="39"/>
                  </a:cubicBezTo>
                  <a:cubicBezTo>
                    <a:pt x="25" y="39"/>
                    <a:pt x="25" y="39"/>
                    <a:pt x="25" y="39"/>
                  </a:cubicBezTo>
                  <a:cubicBezTo>
                    <a:pt x="25" y="39"/>
                    <a:pt x="25" y="39"/>
                    <a:pt x="25" y="39"/>
                  </a:cubicBezTo>
                  <a:cubicBezTo>
                    <a:pt x="26" y="38"/>
                    <a:pt x="26" y="38"/>
                    <a:pt x="26" y="38"/>
                  </a:cubicBezTo>
                  <a:cubicBezTo>
                    <a:pt x="26" y="38"/>
                    <a:pt x="26" y="38"/>
                    <a:pt x="26" y="38"/>
                  </a:cubicBezTo>
                  <a:cubicBezTo>
                    <a:pt x="26" y="38"/>
                    <a:pt x="26" y="38"/>
                    <a:pt x="26" y="38"/>
                  </a:cubicBezTo>
                  <a:cubicBezTo>
                    <a:pt x="26" y="38"/>
                    <a:pt x="26" y="38"/>
                    <a:pt x="26" y="38"/>
                  </a:cubicBezTo>
                  <a:cubicBezTo>
                    <a:pt x="27" y="37"/>
                    <a:pt x="27" y="37"/>
                    <a:pt x="27" y="37"/>
                  </a:cubicBezTo>
                  <a:cubicBezTo>
                    <a:pt x="27" y="37"/>
                    <a:pt x="27" y="37"/>
                    <a:pt x="27" y="37"/>
                  </a:cubicBezTo>
                  <a:cubicBezTo>
                    <a:pt x="27" y="37"/>
                    <a:pt x="27" y="37"/>
                    <a:pt x="27" y="37"/>
                  </a:cubicBezTo>
                  <a:cubicBezTo>
                    <a:pt x="27" y="36"/>
                    <a:pt x="27" y="36"/>
                    <a:pt x="27" y="36"/>
                  </a:cubicBezTo>
                  <a:cubicBezTo>
                    <a:pt x="27" y="36"/>
                    <a:pt x="27" y="36"/>
                    <a:pt x="27" y="36"/>
                  </a:cubicBezTo>
                  <a:cubicBezTo>
                    <a:pt x="26" y="36"/>
                    <a:pt x="26" y="36"/>
                    <a:pt x="26" y="36"/>
                  </a:cubicBezTo>
                  <a:cubicBezTo>
                    <a:pt x="26" y="35"/>
                    <a:pt x="26" y="35"/>
                    <a:pt x="26" y="35"/>
                  </a:cubicBezTo>
                  <a:cubicBezTo>
                    <a:pt x="26" y="35"/>
                    <a:pt x="26" y="35"/>
                    <a:pt x="26" y="35"/>
                  </a:cubicBezTo>
                  <a:cubicBezTo>
                    <a:pt x="26" y="35"/>
                    <a:pt x="26" y="35"/>
                    <a:pt x="26" y="35"/>
                  </a:cubicBezTo>
                  <a:cubicBezTo>
                    <a:pt x="22" y="32"/>
                    <a:pt x="19" y="30"/>
                    <a:pt x="15" y="27"/>
                  </a:cubicBezTo>
                  <a:cubicBezTo>
                    <a:pt x="19" y="28"/>
                    <a:pt x="23" y="28"/>
                    <a:pt x="26" y="29"/>
                  </a:cubicBezTo>
                  <a:cubicBezTo>
                    <a:pt x="26" y="29"/>
                    <a:pt x="26" y="29"/>
                    <a:pt x="26" y="29"/>
                  </a:cubicBezTo>
                  <a:cubicBezTo>
                    <a:pt x="26" y="29"/>
                    <a:pt x="26" y="29"/>
                    <a:pt x="26" y="29"/>
                  </a:cubicBezTo>
                  <a:cubicBezTo>
                    <a:pt x="26" y="29"/>
                    <a:pt x="26" y="29"/>
                    <a:pt x="26" y="29"/>
                  </a:cubicBezTo>
                  <a:cubicBezTo>
                    <a:pt x="27" y="29"/>
                    <a:pt x="27" y="29"/>
                    <a:pt x="27" y="29"/>
                  </a:cubicBezTo>
                  <a:cubicBezTo>
                    <a:pt x="28" y="29"/>
                    <a:pt x="28" y="29"/>
                    <a:pt x="28" y="29"/>
                  </a:cubicBezTo>
                  <a:cubicBezTo>
                    <a:pt x="28" y="28"/>
                    <a:pt x="28" y="28"/>
                    <a:pt x="28" y="28"/>
                  </a:cubicBezTo>
                  <a:cubicBezTo>
                    <a:pt x="28" y="28"/>
                    <a:pt x="28" y="28"/>
                    <a:pt x="28" y="28"/>
                  </a:cubicBezTo>
                  <a:cubicBezTo>
                    <a:pt x="28" y="28"/>
                    <a:pt x="28" y="28"/>
                    <a:pt x="28" y="28"/>
                  </a:cubicBezTo>
                  <a:cubicBezTo>
                    <a:pt x="29" y="28"/>
                    <a:pt x="29" y="28"/>
                    <a:pt x="29" y="28"/>
                  </a:cubicBezTo>
                  <a:cubicBezTo>
                    <a:pt x="29" y="27"/>
                    <a:pt x="29" y="27"/>
                    <a:pt x="29" y="27"/>
                  </a:cubicBezTo>
                  <a:cubicBezTo>
                    <a:pt x="29" y="27"/>
                    <a:pt x="29" y="27"/>
                    <a:pt x="29" y="27"/>
                  </a:cubicBezTo>
                  <a:cubicBezTo>
                    <a:pt x="29" y="27"/>
                    <a:pt x="29" y="27"/>
                    <a:pt x="29" y="27"/>
                  </a:cubicBezTo>
                  <a:cubicBezTo>
                    <a:pt x="29" y="26"/>
                    <a:pt x="29" y="26"/>
                    <a:pt x="29" y="26"/>
                  </a:cubicBezTo>
                  <a:cubicBezTo>
                    <a:pt x="29" y="26"/>
                    <a:pt x="29" y="26"/>
                    <a:pt x="29" y="26"/>
                  </a:cubicBezTo>
                  <a:cubicBezTo>
                    <a:pt x="28" y="26"/>
                    <a:pt x="28" y="26"/>
                    <a:pt x="28" y="26"/>
                  </a:cubicBezTo>
                  <a:cubicBezTo>
                    <a:pt x="28" y="25"/>
                    <a:pt x="28" y="25"/>
                    <a:pt x="28" y="25"/>
                  </a:cubicBezTo>
                  <a:cubicBezTo>
                    <a:pt x="28" y="25"/>
                    <a:pt x="28" y="25"/>
                    <a:pt x="28" y="25"/>
                  </a:cubicBezTo>
                  <a:cubicBezTo>
                    <a:pt x="25" y="22"/>
                    <a:pt x="21" y="20"/>
                    <a:pt x="18" y="17"/>
                  </a:cubicBezTo>
                  <a:cubicBezTo>
                    <a:pt x="22" y="18"/>
                    <a:pt x="25" y="19"/>
                    <a:pt x="29" y="19"/>
                  </a:cubicBezTo>
                  <a:cubicBezTo>
                    <a:pt x="29" y="20"/>
                    <a:pt x="29" y="20"/>
                    <a:pt x="29" y="20"/>
                  </a:cubicBezTo>
                  <a:cubicBezTo>
                    <a:pt x="29" y="20"/>
                    <a:pt x="29" y="20"/>
                    <a:pt x="29" y="20"/>
                  </a:cubicBezTo>
                  <a:cubicBezTo>
                    <a:pt x="29" y="20"/>
                    <a:pt x="29" y="20"/>
                    <a:pt x="29" y="20"/>
                  </a:cubicBezTo>
                  <a:cubicBezTo>
                    <a:pt x="29" y="20"/>
                    <a:pt x="29" y="20"/>
                    <a:pt x="29" y="20"/>
                  </a:cubicBezTo>
                  <a:cubicBezTo>
                    <a:pt x="30" y="19"/>
                    <a:pt x="30" y="19"/>
                    <a:pt x="30" y="19"/>
                  </a:cubicBezTo>
                  <a:cubicBezTo>
                    <a:pt x="30" y="19"/>
                    <a:pt x="30" y="19"/>
                    <a:pt x="30" y="19"/>
                  </a:cubicBezTo>
                  <a:cubicBezTo>
                    <a:pt x="31" y="19"/>
                    <a:pt x="31" y="19"/>
                    <a:pt x="31" y="19"/>
                  </a:cubicBezTo>
                  <a:cubicBezTo>
                    <a:pt x="31" y="19"/>
                    <a:pt x="31" y="19"/>
                    <a:pt x="31" y="19"/>
                  </a:cubicBezTo>
                  <a:cubicBezTo>
                    <a:pt x="31" y="19"/>
                    <a:pt x="31" y="19"/>
                    <a:pt x="31" y="19"/>
                  </a:cubicBezTo>
                  <a:cubicBezTo>
                    <a:pt x="31" y="18"/>
                    <a:pt x="31" y="18"/>
                    <a:pt x="31" y="18"/>
                  </a:cubicBezTo>
                  <a:cubicBezTo>
                    <a:pt x="32" y="18"/>
                    <a:pt x="32" y="18"/>
                    <a:pt x="32" y="18"/>
                  </a:cubicBezTo>
                  <a:cubicBezTo>
                    <a:pt x="32" y="18"/>
                    <a:pt x="32" y="18"/>
                    <a:pt x="32" y="18"/>
                  </a:cubicBezTo>
                  <a:cubicBezTo>
                    <a:pt x="32" y="17"/>
                    <a:pt x="32" y="17"/>
                    <a:pt x="32" y="17"/>
                  </a:cubicBezTo>
                  <a:cubicBezTo>
                    <a:pt x="32" y="17"/>
                    <a:pt x="32" y="17"/>
                    <a:pt x="32" y="17"/>
                  </a:cubicBezTo>
                  <a:cubicBezTo>
                    <a:pt x="31" y="17"/>
                    <a:pt x="31" y="17"/>
                    <a:pt x="31" y="17"/>
                  </a:cubicBezTo>
                  <a:cubicBezTo>
                    <a:pt x="31" y="16"/>
                    <a:pt x="31" y="16"/>
                    <a:pt x="31" y="16"/>
                  </a:cubicBezTo>
                  <a:cubicBezTo>
                    <a:pt x="31" y="16"/>
                    <a:pt x="31" y="16"/>
                    <a:pt x="31" y="16"/>
                  </a:cubicBezTo>
                  <a:cubicBezTo>
                    <a:pt x="31" y="15"/>
                    <a:pt x="31" y="15"/>
                    <a:pt x="31" y="15"/>
                  </a:cubicBezTo>
                  <a:cubicBezTo>
                    <a:pt x="27" y="12"/>
                    <a:pt x="23" y="8"/>
                    <a:pt x="19" y="4"/>
                  </a:cubicBezTo>
                  <a:cubicBezTo>
                    <a:pt x="41" y="4"/>
                    <a:pt x="41" y="4"/>
                    <a:pt x="41" y="4"/>
                  </a:cubicBezTo>
                  <a:cubicBezTo>
                    <a:pt x="42" y="4"/>
                    <a:pt x="43" y="3"/>
                    <a:pt x="43" y="2"/>
                  </a:cubicBezTo>
                  <a:cubicBezTo>
                    <a:pt x="43" y="1"/>
                    <a:pt x="42" y="0"/>
                    <a:pt x="41" y="0"/>
                  </a:cubicBezTo>
                  <a:cubicBezTo>
                    <a:pt x="14" y="0"/>
                    <a:pt x="14" y="0"/>
                    <a:pt x="14" y="0"/>
                  </a:cubicBezTo>
                  <a:cubicBezTo>
                    <a:pt x="14" y="0"/>
                    <a:pt x="13" y="0"/>
                    <a:pt x="13" y="0"/>
                  </a:cubicBezTo>
                  <a:cubicBezTo>
                    <a:pt x="12" y="0"/>
                    <a:pt x="12" y="0"/>
                    <a:pt x="12" y="0"/>
                  </a:cubicBezTo>
                  <a:cubicBezTo>
                    <a:pt x="12" y="1"/>
                    <a:pt x="11" y="3"/>
                    <a:pt x="12" y="4"/>
                  </a:cubicBezTo>
                  <a:cubicBezTo>
                    <a:pt x="15" y="7"/>
                    <a:pt x="18" y="10"/>
                    <a:pt x="21" y="13"/>
                  </a:cubicBezTo>
                  <a:cubicBezTo>
                    <a:pt x="18" y="12"/>
                    <a:pt x="14" y="11"/>
                    <a:pt x="11" y="11"/>
                  </a:cubicBezTo>
                  <a:cubicBezTo>
                    <a:pt x="10" y="10"/>
                    <a:pt x="9" y="11"/>
                    <a:pt x="9" y="11"/>
                  </a:cubicBezTo>
                  <a:cubicBezTo>
                    <a:pt x="9" y="11"/>
                    <a:pt x="9" y="11"/>
                    <a:pt x="9" y="11"/>
                  </a:cubicBezTo>
                  <a:cubicBezTo>
                    <a:pt x="9" y="11"/>
                    <a:pt x="9" y="11"/>
                    <a:pt x="9" y="11"/>
                  </a:cubicBezTo>
                  <a:cubicBezTo>
                    <a:pt x="8" y="12"/>
                    <a:pt x="8" y="12"/>
                    <a:pt x="8" y="12"/>
                  </a:cubicBezTo>
                  <a:cubicBezTo>
                    <a:pt x="8" y="12"/>
                    <a:pt x="8" y="12"/>
                    <a:pt x="8" y="12"/>
                  </a:cubicBezTo>
                  <a:cubicBezTo>
                    <a:pt x="8" y="12"/>
                    <a:pt x="8" y="12"/>
                    <a:pt x="8" y="12"/>
                  </a:cubicBezTo>
                  <a:cubicBezTo>
                    <a:pt x="8" y="13"/>
                    <a:pt x="8" y="13"/>
                    <a:pt x="8" y="13"/>
                  </a:cubicBezTo>
                  <a:cubicBezTo>
                    <a:pt x="8" y="13"/>
                    <a:pt x="8" y="13"/>
                    <a:pt x="8" y="13"/>
                  </a:cubicBezTo>
                  <a:cubicBezTo>
                    <a:pt x="8" y="13"/>
                    <a:pt x="8" y="13"/>
                    <a:pt x="8" y="13"/>
                  </a:cubicBezTo>
                  <a:cubicBezTo>
                    <a:pt x="8" y="14"/>
                    <a:pt x="8" y="14"/>
                    <a:pt x="9" y="15"/>
                  </a:cubicBezTo>
                  <a:cubicBezTo>
                    <a:pt x="12" y="18"/>
                    <a:pt x="15" y="20"/>
                    <a:pt x="18" y="23"/>
                  </a:cubicBezTo>
                  <a:cubicBezTo>
                    <a:pt x="15" y="22"/>
                    <a:pt x="11" y="22"/>
                    <a:pt x="8" y="21"/>
                  </a:cubicBezTo>
                  <a:cubicBezTo>
                    <a:pt x="6" y="21"/>
                    <a:pt x="5" y="22"/>
                    <a:pt x="5" y="23"/>
                  </a:cubicBezTo>
                  <a:cubicBezTo>
                    <a:pt x="5" y="23"/>
                    <a:pt x="5" y="23"/>
                    <a:pt x="5" y="23"/>
                  </a:cubicBezTo>
                  <a:cubicBezTo>
                    <a:pt x="5" y="23"/>
                    <a:pt x="5" y="23"/>
                    <a:pt x="5" y="23"/>
                  </a:cubicBezTo>
                  <a:cubicBezTo>
                    <a:pt x="5" y="23"/>
                    <a:pt x="5" y="23"/>
                    <a:pt x="5" y="23"/>
                  </a:cubicBezTo>
                  <a:cubicBezTo>
                    <a:pt x="5" y="24"/>
                    <a:pt x="5" y="25"/>
                    <a:pt x="6" y="26"/>
                  </a:cubicBezTo>
                  <a:cubicBezTo>
                    <a:pt x="9" y="28"/>
                    <a:pt x="12" y="31"/>
                    <a:pt x="15" y="33"/>
                  </a:cubicBezTo>
                  <a:cubicBezTo>
                    <a:pt x="12" y="33"/>
                    <a:pt x="9" y="33"/>
                    <a:pt x="5" y="32"/>
                  </a:cubicBezTo>
                  <a:cubicBezTo>
                    <a:pt x="4" y="32"/>
                    <a:pt x="3" y="33"/>
                    <a:pt x="3" y="34"/>
                  </a:cubicBezTo>
                  <a:cubicBezTo>
                    <a:pt x="3" y="34"/>
                    <a:pt x="3" y="34"/>
                    <a:pt x="3" y="34"/>
                  </a:cubicBezTo>
                  <a:cubicBezTo>
                    <a:pt x="2" y="35"/>
                    <a:pt x="3" y="36"/>
                    <a:pt x="4" y="37"/>
                  </a:cubicBezTo>
                  <a:cubicBezTo>
                    <a:pt x="7" y="39"/>
                    <a:pt x="11" y="42"/>
                    <a:pt x="14" y="44"/>
                  </a:cubicBezTo>
                  <a:cubicBezTo>
                    <a:pt x="11" y="44"/>
                    <a:pt x="8" y="44"/>
                    <a:pt x="4" y="44"/>
                  </a:cubicBezTo>
                  <a:cubicBezTo>
                    <a:pt x="4" y="44"/>
                    <a:pt x="4" y="44"/>
                    <a:pt x="4" y="44"/>
                  </a:cubicBezTo>
                  <a:cubicBezTo>
                    <a:pt x="3" y="44"/>
                    <a:pt x="2" y="44"/>
                    <a:pt x="1" y="45"/>
                  </a:cubicBezTo>
                  <a:cubicBezTo>
                    <a:pt x="1" y="46"/>
                    <a:pt x="1" y="47"/>
                    <a:pt x="2" y="48"/>
                  </a:cubicBezTo>
                  <a:cubicBezTo>
                    <a:pt x="6" y="50"/>
                    <a:pt x="10" y="52"/>
                    <a:pt x="13" y="54"/>
                  </a:cubicBezTo>
                  <a:cubicBezTo>
                    <a:pt x="10" y="55"/>
                    <a:pt x="6" y="55"/>
                    <a:pt x="3" y="55"/>
                  </a:cubicBezTo>
                  <a:cubicBezTo>
                    <a:pt x="2" y="55"/>
                    <a:pt x="2" y="55"/>
                    <a:pt x="2" y="55"/>
                  </a:cubicBezTo>
                  <a:cubicBezTo>
                    <a:pt x="2" y="55"/>
                    <a:pt x="2" y="55"/>
                    <a:pt x="2" y="55"/>
                  </a:cubicBezTo>
                  <a:cubicBezTo>
                    <a:pt x="1" y="55"/>
                    <a:pt x="1" y="55"/>
                    <a:pt x="1" y="55"/>
                  </a:cubicBezTo>
                  <a:cubicBezTo>
                    <a:pt x="1" y="56"/>
                    <a:pt x="1" y="56"/>
                    <a:pt x="1" y="56"/>
                  </a:cubicBezTo>
                  <a:cubicBezTo>
                    <a:pt x="1" y="56"/>
                    <a:pt x="1" y="56"/>
                    <a:pt x="1" y="56"/>
                  </a:cubicBezTo>
                  <a:cubicBezTo>
                    <a:pt x="1" y="56"/>
                    <a:pt x="1" y="56"/>
                    <a:pt x="1" y="56"/>
                  </a:cubicBezTo>
                  <a:cubicBezTo>
                    <a:pt x="1" y="56"/>
                    <a:pt x="1" y="56"/>
                    <a:pt x="1" y="56"/>
                  </a:cubicBezTo>
                  <a:cubicBezTo>
                    <a:pt x="0" y="57"/>
                    <a:pt x="0" y="57"/>
                    <a:pt x="0" y="57"/>
                  </a:cubicBezTo>
                  <a:cubicBezTo>
                    <a:pt x="0" y="57"/>
                    <a:pt x="0" y="57"/>
                    <a:pt x="0" y="57"/>
                  </a:cubicBezTo>
                  <a:cubicBezTo>
                    <a:pt x="0" y="58"/>
                    <a:pt x="0" y="58"/>
                    <a:pt x="0" y="58"/>
                  </a:cubicBezTo>
                  <a:cubicBezTo>
                    <a:pt x="0" y="58"/>
                    <a:pt x="0" y="58"/>
                    <a:pt x="0" y="58"/>
                  </a:cubicBezTo>
                  <a:cubicBezTo>
                    <a:pt x="1" y="58"/>
                    <a:pt x="1" y="58"/>
                    <a:pt x="1" y="58"/>
                  </a:cubicBezTo>
                  <a:cubicBezTo>
                    <a:pt x="1" y="59"/>
                    <a:pt x="1" y="59"/>
                    <a:pt x="1" y="59"/>
                  </a:cubicBezTo>
                  <a:cubicBezTo>
                    <a:pt x="1" y="59"/>
                    <a:pt x="1" y="59"/>
                    <a:pt x="1" y="59"/>
                  </a:cubicBezTo>
                  <a:cubicBezTo>
                    <a:pt x="1" y="59"/>
                    <a:pt x="1" y="59"/>
                    <a:pt x="1" y="59"/>
                  </a:cubicBezTo>
                  <a:cubicBezTo>
                    <a:pt x="2" y="59"/>
                    <a:pt x="2" y="59"/>
                    <a:pt x="2" y="59"/>
                  </a:cubicBezTo>
                  <a:cubicBezTo>
                    <a:pt x="5" y="61"/>
                    <a:pt x="9" y="63"/>
                    <a:pt x="13" y="65"/>
                  </a:cubicBezTo>
                  <a:cubicBezTo>
                    <a:pt x="10" y="65"/>
                    <a:pt x="6" y="66"/>
                    <a:pt x="2" y="66"/>
                  </a:cubicBezTo>
                  <a:cubicBezTo>
                    <a:pt x="2" y="66"/>
                    <a:pt x="2" y="66"/>
                    <a:pt x="2" y="66"/>
                  </a:cubicBezTo>
                  <a:cubicBezTo>
                    <a:pt x="2" y="67"/>
                    <a:pt x="2" y="67"/>
                    <a:pt x="2"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0" y="69"/>
                    <a:pt x="0" y="69"/>
                    <a:pt x="0" y="69"/>
                  </a:cubicBezTo>
                  <a:cubicBezTo>
                    <a:pt x="0" y="69"/>
                    <a:pt x="0" y="69"/>
                    <a:pt x="0" y="69"/>
                  </a:cubicBezTo>
                  <a:cubicBezTo>
                    <a:pt x="1" y="69"/>
                    <a:pt x="1" y="69"/>
                    <a:pt x="1" y="69"/>
                  </a:cubicBezTo>
                  <a:cubicBezTo>
                    <a:pt x="1" y="70"/>
                    <a:pt x="1" y="70"/>
                    <a:pt x="1" y="70"/>
                  </a:cubicBezTo>
                  <a:cubicBezTo>
                    <a:pt x="1" y="70"/>
                    <a:pt x="1" y="70"/>
                    <a:pt x="1" y="70"/>
                  </a:cubicBezTo>
                  <a:cubicBezTo>
                    <a:pt x="1" y="70"/>
                    <a:pt x="1" y="70"/>
                    <a:pt x="1" y="70"/>
                  </a:cubicBezTo>
                  <a:cubicBezTo>
                    <a:pt x="2" y="71"/>
                    <a:pt x="2" y="71"/>
                    <a:pt x="2" y="71"/>
                  </a:cubicBezTo>
                  <a:cubicBezTo>
                    <a:pt x="2" y="71"/>
                    <a:pt x="2" y="71"/>
                    <a:pt x="2" y="71"/>
                  </a:cubicBezTo>
                  <a:cubicBezTo>
                    <a:pt x="6" y="73"/>
                    <a:pt x="10" y="74"/>
                    <a:pt x="14" y="76"/>
                  </a:cubicBezTo>
                  <a:cubicBezTo>
                    <a:pt x="11" y="76"/>
                    <a:pt x="7" y="77"/>
                    <a:pt x="3" y="78"/>
                  </a:cubicBezTo>
                  <a:cubicBezTo>
                    <a:pt x="3" y="78"/>
                    <a:pt x="3" y="78"/>
                    <a:pt x="3" y="78"/>
                  </a:cubicBezTo>
                  <a:cubicBezTo>
                    <a:pt x="3" y="78"/>
                    <a:pt x="3" y="78"/>
                    <a:pt x="3" y="78"/>
                  </a:cubicBezTo>
                  <a:cubicBezTo>
                    <a:pt x="2" y="78"/>
                    <a:pt x="2" y="78"/>
                    <a:pt x="2" y="78"/>
                  </a:cubicBezTo>
                  <a:cubicBezTo>
                    <a:pt x="2" y="78"/>
                    <a:pt x="2" y="78"/>
                    <a:pt x="2" y="78"/>
                  </a:cubicBezTo>
                  <a:cubicBezTo>
                    <a:pt x="2" y="79"/>
                    <a:pt x="2" y="79"/>
                    <a:pt x="2" y="79"/>
                  </a:cubicBezTo>
                  <a:cubicBezTo>
                    <a:pt x="1" y="79"/>
                    <a:pt x="1" y="79"/>
                    <a:pt x="1" y="79"/>
                  </a:cubicBezTo>
                  <a:cubicBezTo>
                    <a:pt x="1" y="79"/>
                    <a:pt x="1" y="79"/>
                    <a:pt x="1" y="79"/>
                  </a:cubicBezTo>
                  <a:cubicBezTo>
                    <a:pt x="1" y="80"/>
                    <a:pt x="1" y="80"/>
                    <a:pt x="1" y="80"/>
                  </a:cubicBezTo>
                  <a:cubicBezTo>
                    <a:pt x="1" y="80"/>
                    <a:pt x="1" y="80"/>
                    <a:pt x="1" y="80"/>
                  </a:cubicBezTo>
                  <a:cubicBezTo>
                    <a:pt x="1" y="80"/>
                    <a:pt x="1" y="80"/>
                    <a:pt x="1" y="80"/>
                  </a:cubicBezTo>
                  <a:cubicBezTo>
                    <a:pt x="1" y="81"/>
                    <a:pt x="1" y="81"/>
                    <a:pt x="1" y="81"/>
                  </a:cubicBezTo>
                  <a:cubicBezTo>
                    <a:pt x="2" y="81"/>
                    <a:pt x="2" y="81"/>
                    <a:pt x="2" y="81"/>
                  </a:cubicBezTo>
                  <a:cubicBezTo>
                    <a:pt x="2" y="81"/>
                    <a:pt x="2" y="81"/>
                    <a:pt x="2" y="81"/>
                  </a:cubicBezTo>
                  <a:cubicBezTo>
                    <a:pt x="2" y="82"/>
                    <a:pt x="2" y="82"/>
                    <a:pt x="2" y="82"/>
                  </a:cubicBezTo>
                  <a:cubicBezTo>
                    <a:pt x="3" y="82"/>
                    <a:pt x="3" y="82"/>
                    <a:pt x="3" y="82"/>
                  </a:cubicBezTo>
                  <a:cubicBezTo>
                    <a:pt x="3" y="82"/>
                    <a:pt x="3" y="82"/>
                    <a:pt x="3" y="82"/>
                  </a:cubicBezTo>
                  <a:cubicBezTo>
                    <a:pt x="7" y="84"/>
                    <a:pt x="11" y="85"/>
                    <a:pt x="15" y="86"/>
                  </a:cubicBezTo>
                  <a:cubicBezTo>
                    <a:pt x="12" y="87"/>
                    <a:pt x="8" y="88"/>
                    <a:pt x="5" y="89"/>
                  </a:cubicBezTo>
                  <a:cubicBezTo>
                    <a:pt x="4" y="89"/>
                    <a:pt x="4" y="89"/>
                    <a:pt x="4" y="89"/>
                  </a:cubicBezTo>
                  <a:cubicBezTo>
                    <a:pt x="4" y="89"/>
                    <a:pt x="4" y="89"/>
                    <a:pt x="4" y="89"/>
                  </a:cubicBezTo>
                  <a:cubicBezTo>
                    <a:pt x="4" y="89"/>
                    <a:pt x="4" y="89"/>
                    <a:pt x="4" y="89"/>
                  </a:cubicBezTo>
                  <a:cubicBezTo>
                    <a:pt x="3" y="90"/>
                    <a:pt x="3" y="90"/>
                    <a:pt x="3" y="90"/>
                  </a:cubicBezTo>
                  <a:cubicBezTo>
                    <a:pt x="3" y="90"/>
                    <a:pt x="3" y="90"/>
                    <a:pt x="3" y="90"/>
                  </a:cubicBezTo>
                  <a:cubicBezTo>
                    <a:pt x="3" y="90"/>
                    <a:pt x="3" y="90"/>
                    <a:pt x="3" y="90"/>
                  </a:cubicBezTo>
                  <a:cubicBezTo>
                    <a:pt x="3" y="91"/>
                    <a:pt x="3" y="91"/>
                    <a:pt x="3" y="91"/>
                  </a:cubicBezTo>
                  <a:cubicBezTo>
                    <a:pt x="3" y="91"/>
                    <a:pt x="3" y="91"/>
                    <a:pt x="3" y="91"/>
                  </a:cubicBezTo>
                  <a:cubicBezTo>
                    <a:pt x="3" y="91"/>
                    <a:pt x="3" y="91"/>
                    <a:pt x="3" y="91"/>
                  </a:cubicBezTo>
                  <a:cubicBezTo>
                    <a:pt x="3" y="92"/>
                    <a:pt x="3" y="92"/>
                    <a:pt x="3" y="92"/>
                  </a:cubicBezTo>
                  <a:cubicBezTo>
                    <a:pt x="3" y="92"/>
                    <a:pt x="3" y="92"/>
                    <a:pt x="3" y="92"/>
                  </a:cubicBezTo>
                  <a:cubicBezTo>
                    <a:pt x="3" y="92"/>
                    <a:pt x="3" y="92"/>
                    <a:pt x="3" y="92"/>
                  </a:cubicBezTo>
                  <a:cubicBezTo>
                    <a:pt x="4" y="93"/>
                    <a:pt x="4" y="93"/>
                    <a:pt x="4" y="93"/>
                  </a:cubicBezTo>
                  <a:cubicBezTo>
                    <a:pt x="4" y="93"/>
                    <a:pt x="4" y="93"/>
                    <a:pt x="4" y="93"/>
                  </a:cubicBezTo>
                  <a:cubicBezTo>
                    <a:pt x="5" y="93"/>
                    <a:pt x="5" y="93"/>
                    <a:pt x="5" y="93"/>
                  </a:cubicBezTo>
                  <a:cubicBezTo>
                    <a:pt x="5" y="93"/>
                    <a:pt x="5" y="93"/>
                    <a:pt x="5" y="93"/>
                  </a:cubicBezTo>
                  <a:cubicBezTo>
                    <a:pt x="9" y="94"/>
                    <a:pt x="13" y="95"/>
                    <a:pt x="17" y="96"/>
                  </a:cubicBezTo>
                  <a:cubicBezTo>
                    <a:pt x="14" y="97"/>
                    <a:pt x="10" y="99"/>
                    <a:pt x="7" y="100"/>
                  </a:cubicBezTo>
                  <a:cubicBezTo>
                    <a:pt x="7" y="100"/>
                    <a:pt x="7" y="100"/>
                    <a:pt x="7" y="100"/>
                  </a:cubicBezTo>
                  <a:cubicBezTo>
                    <a:pt x="6" y="100"/>
                    <a:pt x="6" y="100"/>
                    <a:pt x="6" y="100"/>
                  </a:cubicBezTo>
                  <a:cubicBezTo>
                    <a:pt x="6" y="101"/>
                    <a:pt x="6" y="101"/>
                    <a:pt x="6" y="101"/>
                  </a:cubicBezTo>
                  <a:cubicBezTo>
                    <a:pt x="6" y="101"/>
                    <a:pt x="6" y="101"/>
                    <a:pt x="6" y="101"/>
                  </a:cubicBezTo>
                  <a:cubicBezTo>
                    <a:pt x="5" y="101"/>
                    <a:pt x="5" y="101"/>
                    <a:pt x="5" y="101"/>
                  </a:cubicBezTo>
                  <a:cubicBezTo>
                    <a:pt x="5" y="102"/>
                    <a:pt x="5" y="102"/>
                    <a:pt x="5" y="102"/>
                  </a:cubicBezTo>
                  <a:cubicBezTo>
                    <a:pt x="5" y="102"/>
                    <a:pt x="5" y="102"/>
                    <a:pt x="5" y="102"/>
                  </a:cubicBezTo>
                  <a:cubicBezTo>
                    <a:pt x="5" y="102"/>
                    <a:pt x="5" y="102"/>
                    <a:pt x="5" y="102"/>
                  </a:cubicBezTo>
                  <a:cubicBezTo>
                    <a:pt x="5" y="103"/>
                    <a:pt x="5" y="103"/>
                    <a:pt x="5" y="103"/>
                  </a:cubicBezTo>
                  <a:cubicBezTo>
                    <a:pt x="5" y="103"/>
                    <a:pt x="5" y="103"/>
                    <a:pt x="5" y="103"/>
                  </a:cubicBezTo>
                  <a:cubicBezTo>
                    <a:pt x="6" y="103"/>
                    <a:pt x="6" y="103"/>
                    <a:pt x="6" y="103"/>
                  </a:cubicBezTo>
                  <a:cubicBezTo>
                    <a:pt x="6" y="103"/>
                    <a:pt x="6" y="103"/>
                    <a:pt x="6" y="103"/>
                  </a:cubicBezTo>
                  <a:cubicBezTo>
                    <a:pt x="6" y="104"/>
                    <a:pt x="6" y="104"/>
                    <a:pt x="6" y="104"/>
                  </a:cubicBezTo>
                  <a:cubicBezTo>
                    <a:pt x="6" y="104"/>
                    <a:pt x="6" y="104"/>
                    <a:pt x="6" y="104"/>
                  </a:cubicBezTo>
                  <a:cubicBezTo>
                    <a:pt x="7" y="104"/>
                    <a:pt x="7" y="104"/>
                    <a:pt x="7" y="104"/>
                  </a:cubicBezTo>
                  <a:cubicBezTo>
                    <a:pt x="7" y="104"/>
                    <a:pt x="7" y="104"/>
                    <a:pt x="7" y="104"/>
                  </a:cubicBezTo>
                  <a:cubicBezTo>
                    <a:pt x="11" y="105"/>
                    <a:pt x="16" y="106"/>
                    <a:pt x="20" y="107"/>
                  </a:cubicBezTo>
                  <a:cubicBezTo>
                    <a:pt x="16" y="108"/>
                    <a:pt x="13" y="109"/>
                    <a:pt x="10" y="111"/>
                  </a:cubicBezTo>
                  <a:cubicBezTo>
                    <a:pt x="10" y="111"/>
                    <a:pt x="10" y="111"/>
                    <a:pt x="10" y="111"/>
                  </a:cubicBezTo>
                  <a:cubicBezTo>
                    <a:pt x="9" y="111"/>
                    <a:pt x="9" y="111"/>
                    <a:pt x="9" y="111"/>
                  </a:cubicBezTo>
                  <a:cubicBezTo>
                    <a:pt x="9" y="112"/>
                    <a:pt x="9" y="112"/>
                    <a:pt x="9" y="112"/>
                  </a:cubicBezTo>
                  <a:cubicBezTo>
                    <a:pt x="9" y="112"/>
                    <a:pt x="9" y="112"/>
                    <a:pt x="9" y="112"/>
                  </a:cubicBezTo>
                  <a:cubicBezTo>
                    <a:pt x="9" y="112"/>
                    <a:pt x="9" y="112"/>
                    <a:pt x="9" y="112"/>
                  </a:cubicBezTo>
                  <a:cubicBezTo>
                    <a:pt x="8" y="113"/>
                    <a:pt x="8" y="113"/>
                    <a:pt x="8" y="113"/>
                  </a:cubicBezTo>
                  <a:cubicBezTo>
                    <a:pt x="9" y="113"/>
                    <a:pt x="9" y="113"/>
                    <a:pt x="9" y="113"/>
                  </a:cubicBezTo>
                  <a:cubicBezTo>
                    <a:pt x="9" y="113"/>
                    <a:pt x="9" y="113"/>
                    <a:pt x="9" y="113"/>
                  </a:cubicBezTo>
                  <a:cubicBezTo>
                    <a:pt x="9" y="114"/>
                    <a:pt x="9" y="114"/>
                    <a:pt x="9" y="114"/>
                  </a:cubicBezTo>
                  <a:cubicBezTo>
                    <a:pt x="9" y="114"/>
                    <a:pt x="9" y="114"/>
                    <a:pt x="9" y="114"/>
                  </a:cubicBezTo>
                  <a:cubicBezTo>
                    <a:pt x="9" y="114"/>
                    <a:pt x="9" y="114"/>
                    <a:pt x="9" y="114"/>
                  </a:cubicBezTo>
                  <a:cubicBezTo>
                    <a:pt x="9" y="114"/>
                    <a:pt x="9" y="114"/>
                    <a:pt x="9" y="114"/>
                  </a:cubicBezTo>
                  <a:cubicBezTo>
                    <a:pt x="10" y="115"/>
                    <a:pt x="10" y="115"/>
                    <a:pt x="10" y="115"/>
                  </a:cubicBezTo>
                  <a:cubicBezTo>
                    <a:pt x="10" y="115"/>
                    <a:pt x="10" y="115"/>
                    <a:pt x="10" y="115"/>
                  </a:cubicBezTo>
                  <a:cubicBezTo>
                    <a:pt x="10" y="115"/>
                    <a:pt x="10" y="115"/>
                    <a:pt x="10" y="115"/>
                  </a:cubicBezTo>
                  <a:cubicBezTo>
                    <a:pt x="10" y="115"/>
                    <a:pt x="10" y="115"/>
                    <a:pt x="10" y="115"/>
                  </a:cubicBezTo>
                  <a:cubicBezTo>
                    <a:pt x="17" y="116"/>
                    <a:pt x="23" y="117"/>
                    <a:pt x="30" y="117"/>
                  </a:cubicBezTo>
                  <a:cubicBezTo>
                    <a:pt x="30" y="117"/>
                    <a:pt x="30" y="117"/>
                    <a:pt x="30" y="117"/>
                  </a:cubicBezTo>
                  <a:cubicBezTo>
                    <a:pt x="30" y="117"/>
                    <a:pt x="32" y="117"/>
                    <a:pt x="34" y="117"/>
                  </a:cubicBezTo>
                  <a:cubicBezTo>
                    <a:pt x="41" y="117"/>
                    <a:pt x="59" y="116"/>
                    <a:pt x="70" y="105"/>
                  </a:cubicBezTo>
                  <a:cubicBezTo>
                    <a:pt x="77" y="99"/>
                    <a:pt x="80" y="91"/>
                    <a:pt x="79"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6" name="Freeform 44"/>
            <p:cNvSpPr>
              <a:spLocks/>
            </p:cNvSpPr>
            <p:nvPr/>
          </p:nvSpPr>
          <p:spPr bwMode="auto">
            <a:xfrm>
              <a:off x="1511300" y="6394450"/>
              <a:ext cx="23813" cy="490538"/>
            </a:xfrm>
            <a:custGeom>
              <a:avLst/>
              <a:gdLst>
                <a:gd name="T0" fmla="*/ 6 w 6"/>
                <a:gd name="T1" fmla="*/ 0 h 129"/>
                <a:gd name="T2" fmla="*/ 0 w 6"/>
                <a:gd name="T3" fmla="*/ 8 h 129"/>
                <a:gd name="T4" fmla="*/ 0 w 6"/>
                <a:gd name="T5" fmla="*/ 129 h 129"/>
                <a:gd name="T6" fmla="*/ 6 w 6"/>
                <a:gd name="T7" fmla="*/ 129 h 129"/>
                <a:gd name="T8" fmla="*/ 6 w 6"/>
                <a:gd name="T9" fmla="*/ 0 h 129"/>
              </a:gdLst>
              <a:ahLst/>
              <a:cxnLst>
                <a:cxn ang="0">
                  <a:pos x="T0" y="T1"/>
                </a:cxn>
                <a:cxn ang="0">
                  <a:pos x="T2" y="T3"/>
                </a:cxn>
                <a:cxn ang="0">
                  <a:pos x="T4" y="T5"/>
                </a:cxn>
                <a:cxn ang="0">
                  <a:pos x="T6" y="T7"/>
                </a:cxn>
                <a:cxn ang="0">
                  <a:pos x="T8" y="T9"/>
                </a:cxn>
              </a:cxnLst>
              <a:rect l="0" t="0" r="r" b="b"/>
              <a:pathLst>
                <a:path w="6" h="129">
                  <a:moveTo>
                    <a:pt x="6" y="0"/>
                  </a:moveTo>
                  <a:cubicBezTo>
                    <a:pt x="3" y="1"/>
                    <a:pt x="0" y="4"/>
                    <a:pt x="0" y="8"/>
                  </a:cubicBezTo>
                  <a:cubicBezTo>
                    <a:pt x="0" y="129"/>
                    <a:pt x="0" y="129"/>
                    <a:pt x="0" y="129"/>
                  </a:cubicBezTo>
                  <a:cubicBezTo>
                    <a:pt x="6" y="129"/>
                    <a:pt x="6" y="129"/>
                    <a:pt x="6" y="129"/>
                  </a:cubicBezTo>
                  <a:lnTo>
                    <a:pt x="6" y="0"/>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45"/>
            <p:cNvSpPr>
              <a:spLocks noEditPoints="1"/>
            </p:cNvSpPr>
            <p:nvPr/>
          </p:nvSpPr>
          <p:spPr bwMode="auto">
            <a:xfrm>
              <a:off x="1781175" y="6394450"/>
              <a:ext cx="836613" cy="490538"/>
            </a:xfrm>
            <a:custGeom>
              <a:avLst/>
              <a:gdLst>
                <a:gd name="T0" fmla="*/ 213 w 220"/>
                <a:gd name="T1" fmla="*/ 0 h 129"/>
                <a:gd name="T2" fmla="*/ 0 w 220"/>
                <a:gd name="T3" fmla="*/ 0 h 129"/>
                <a:gd name="T4" fmla="*/ 0 w 220"/>
                <a:gd name="T5" fmla="*/ 129 h 129"/>
                <a:gd name="T6" fmla="*/ 220 w 220"/>
                <a:gd name="T7" fmla="*/ 129 h 129"/>
                <a:gd name="T8" fmla="*/ 220 w 220"/>
                <a:gd name="T9" fmla="*/ 8 h 129"/>
                <a:gd name="T10" fmla="*/ 213 w 220"/>
                <a:gd name="T11" fmla="*/ 0 h 129"/>
                <a:gd name="T12" fmla="*/ 203 w 220"/>
                <a:gd name="T13" fmla="*/ 119 h 129"/>
                <a:gd name="T14" fmla="*/ 17 w 220"/>
                <a:gd name="T15" fmla="*/ 119 h 129"/>
                <a:gd name="T16" fmla="*/ 17 w 220"/>
                <a:gd name="T17" fmla="*/ 21 h 129"/>
                <a:gd name="T18" fmla="*/ 203 w 220"/>
                <a:gd name="T19" fmla="*/ 21 h 129"/>
                <a:gd name="T20" fmla="*/ 203 w 220"/>
                <a:gd name="T21"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0" h="129">
                  <a:moveTo>
                    <a:pt x="213" y="0"/>
                  </a:moveTo>
                  <a:cubicBezTo>
                    <a:pt x="0" y="0"/>
                    <a:pt x="0" y="0"/>
                    <a:pt x="0" y="0"/>
                  </a:cubicBezTo>
                  <a:cubicBezTo>
                    <a:pt x="0" y="129"/>
                    <a:pt x="0" y="129"/>
                    <a:pt x="0" y="129"/>
                  </a:cubicBezTo>
                  <a:cubicBezTo>
                    <a:pt x="220" y="129"/>
                    <a:pt x="220" y="129"/>
                    <a:pt x="220" y="129"/>
                  </a:cubicBezTo>
                  <a:cubicBezTo>
                    <a:pt x="220" y="8"/>
                    <a:pt x="220" y="8"/>
                    <a:pt x="220" y="8"/>
                  </a:cubicBezTo>
                  <a:cubicBezTo>
                    <a:pt x="220" y="4"/>
                    <a:pt x="217" y="0"/>
                    <a:pt x="213" y="0"/>
                  </a:cubicBezTo>
                  <a:moveTo>
                    <a:pt x="203" y="119"/>
                  </a:moveTo>
                  <a:cubicBezTo>
                    <a:pt x="17" y="119"/>
                    <a:pt x="17" y="119"/>
                    <a:pt x="17" y="119"/>
                  </a:cubicBezTo>
                  <a:cubicBezTo>
                    <a:pt x="17" y="21"/>
                    <a:pt x="17" y="21"/>
                    <a:pt x="17" y="21"/>
                  </a:cubicBezTo>
                  <a:cubicBezTo>
                    <a:pt x="203" y="21"/>
                    <a:pt x="203" y="21"/>
                    <a:pt x="203" y="21"/>
                  </a:cubicBezTo>
                  <a:cubicBezTo>
                    <a:pt x="203" y="119"/>
                    <a:pt x="203" y="119"/>
                    <a:pt x="203" y="119"/>
                  </a:cubicBezTo>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8" name="Freeform 46"/>
            <p:cNvSpPr>
              <a:spLocks/>
            </p:cNvSpPr>
            <p:nvPr/>
          </p:nvSpPr>
          <p:spPr bwMode="auto">
            <a:xfrm>
              <a:off x="1485900" y="6904038"/>
              <a:ext cx="49213" cy="41275"/>
            </a:xfrm>
            <a:custGeom>
              <a:avLst/>
              <a:gdLst>
                <a:gd name="T0" fmla="*/ 31 w 31"/>
                <a:gd name="T1" fmla="*/ 0 h 26"/>
                <a:gd name="T2" fmla="*/ 16 w 31"/>
                <a:gd name="T3" fmla="*/ 0 h 26"/>
                <a:gd name="T4" fmla="*/ 0 w 31"/>
                <a:gd name="T5" fmla="*/ 26 h 26"/>
                <a:gd name="T6" fmla="*/ 31 w 31"/>
                <a:gd name="T7" fmla="*/ 26 h 26"/>
                <a:gd name="T8" fmla="*/ 31 w 31"/>
                <a:gd name="T9" fmla="*/ 0 h 26"/>
              </a:gdLst>
              <a:ahLst/>
              <a:cxnLst>
                <a:cxn ang="0">
                  <a:pos x="T0" y="T1"/>
                </a:cxn>
                <a:cxn ang="0">
                  <a:pos x="T2" y="T3"/>
                </a:cxn>
                <a:cxn ang="0">
                  <a:pos x="T4" y="T5"/>
                </a:cxn>
                <a:cxn ang="0">
                  <a:pos x="T6" y="T7"/>
                </a:cxn>
                <a:cxn ang="0">
                  <a:pos x="T8" y="T9"/>
                </a:cxn>
              </a:cxnLst>
              <a:rect l="0" t="0" r="r" b="b"/>
              <a:pathLst>
                <a:path w="31" h="26">
                  <a:moveTo>
                    <a:pt x="31" y="0"/>
                  </a:moveTo>
                  <a:lnTo>
                    <a:pt x="16" y="0"/>
                  </a:lnTo>
                  <a:lnTo>
                    <a:pt x="0" y="26"/>
                  </a:lnTo>
                  <a:lnTo>
                    <a:pt x="31" y="26"/>
                  </a:lnTo>
                  <a:lnTo>
                    <a:pt x="31" y="0"/>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9" name="Freeform 47"/>
            <p:cNvSpPr>
              <a:spLocks/>
            </p:cNvSpPr>
            <p:nvPr/>
          </p:nvSpPr>
          <p:spPr bwMode="auto">
            <a:xfrm>
              <a:off x="1781175" y="6904038"/>
              <a:ext cx="863600" cy="41275"/>
            </a:xfrm>
            <a:custGeom>
              <a:avLst/>
              <a:gdLst>
                <a:gd name="T0" fmla="*/ 0 w 544"/>
                <a:gd name="T1" fmla="*/ 26 h 26"/>
                <a:gd name="T2" fmla="*/ 544 w 544"/>
                <a:gd name="T3" fmla="*/ 26 h 26"/>
                <a:gd name="T4" fmla="*/ 527 w 544"/>
                <a:gd name="T5" fmla="*/ 0 h 26"/>
                <a:gd name="T6" fmla="*/ 0 w 544"/>
                <a:gd name="T7" fmla="*/ 0 h 26"/>
                <a:gd name="T8" fmla="*/ 0 w 544"/>
                <a:gd name="T9" fmla="*/ 26 h 26"/>
              </a:gdLst>
              <a:ahLst/>
              <a:cxnLst>
                <a:cxn ang="0">
                  <a:pos x="T0" y="T1"/>
                </a:cxn>
                <a:cxn ang="0">
                  <a:pos x="T2" y="T3"/>
                </a:cxn>
                <a:cxn ang="0">
                  <a:pos x="T4" y="T5"/>
                </a:cxn>
                <a:cxn ang="0">
                  <a:pos x="T6" y="T7"/>
                </a:cxn>
                <a:cxn ang="0">
                  <a:pos x="T8" y="T9"/>
                </a:cxn>
              </a:cxnLst>
              <a:rect l="0" t="0" r="r" b="b"/>
              <a:pathLst>
                <a:path w="544" h="26">
                  <a:moveTo>
                    <a:pt x="0" y="26"/>
                  </a:moveTo>
                  <a:lnTo>
                    <a:pt x="544" y="26"/>
                  </a:lnTo>
                  <a:lnTo>
                    <a:pt x="527" y="0"/>
                  </a:lnTo>
                  <a:lnTo>
                    <a:pt x="0" y="0"/>
                  </a:lnTo>
                  <a:lnTo>
                    <a:pt x="0" y="26"/>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48"/>
            <p:cNvSpPr>
              <a:spLocks/>
            </p:cNvSpPr>
            <p:nvPr/>
          </p:nvSpPr>
          <p:spPr bwMode="auto">
            <a:xfrm>
              <a:off x="1481138" y="6964363"/>
              <a:ext cx="149225" cy="206375"/>
            </a:xfrm>
            <a:custGeom>
              <a:avLst/>
              <a:gdLst>
                <a:gd name="T0" fmla="*/ 30 w 39"/>
                <a:gd name="T1" fmla="*/ 54 h 54"/>
                <a:gd name="T2" fmla="*/ 33 w 39"/>
                <a:gd name="T3" fmla="*/ 51 h 54"/>
                <a:gd name="T4" fmla="*/ 39 w 39"/>
                <a:gd name="T5" fmla="*/ 39 h 54"/>
                <a:gd name="T6" fmla="*/ 14 w 39"/>
                <a:gd name="T7" fmla="*/ 8 h 54"/>
                <a:gd name="T8" fmla="*/ 14 w 39"/>
                <a:gd name="T9" fmla="*/ 0 h 54"/>
                <a:gd name="T10" fmla="*/ 0 w 39"/>
                <a:gd name="T11" fmla="*/ 0 h 54"/>
                <a:gd name="T12" fmla="*/ 0 w 39"/>
                <a:gd name="T13" fmla="*/ 11 h 54"/>
                <a:gd name="T14" fmla="*/ 30 w 39"/>
                <a:gd name="T15" fmla="*/ 54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4">
                  <a:moveTo>
                    <a:pt x="30" y="54"/>
                  </a:moveTo>
                  <a:cubicBezTo>
                    <a:pt x="31" y="53"/>
                    <a:pt x="32" y="52"/>
                    <a:pt x="33" y="51"/>
                  </a:cubicBezTo>
                  <a:cubicBezTo>
                    <a:pt x="37" y="48"/>
                    <a:pt x="39" y="44"/>
                    <a:pt x="39" y="39"/>
                  </a:cubicBezTo>
                  <a:cubicBezTo>
                    <a:pt x="25" y="36"/>
                    <a:pt x="14" y="23"/>
                    <a:pt x="14" y="8"/>
                  </a:cubicBezTo>
                  <a:cubicBezTo>
                    <a:pt x="14" y="0"/>
                    <a:pt x="14" y="0"/>
                    <a:pt x="14" y="0"/>
                  </a:cubicBezTo>
                  <a:cubicBezTo>
                    <a:pt x="0" y="0"/>
                    <a:pt x="0" y="0"/>
                    <a:pt x="0" y="0"/>
                  </a:cubicBezTo>
                  <a:cubicBezTo>
                    <a:pt x="0" y="11"/>
                    <a:pt x="0" y="11"/>
                    <a:pt x="0" y="11"/>
                  </a:cubicBezTo>
                  <a:cubicBezTo>
                    <a:pt x="0" y="31"/>
                    <a:pt x="13" y="48"/>
                    <a:pt x="30" y="54"/>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Freeform 49"/>
            <p:cNvSpPr>
              <a:spLocks/>
            </p:cNvSpPr>
            <p:nvPr/>
          </p:nvSpPr>
          <p:spPr bwMode="auto">
            <a:xfrm>
              <a:off x="1660525" y="6964363"/>
              <a:ext cx="987425" cy="214313"/>
            </a:xfrm>
            <a:custGeom>
              <a:avLst/>
              <a:gdLst>
                <a:gd name="T0" fmla="*/ 32 w 260"/>
                <a:gd name="T1" fmla="*/ 0 h 56"/>
                <a:gd name="T2" fmla="*/ 32 w 260"/>
                <a:gd name="T3" fmla="*/ 8 h 56"/>
                <a:gd name="T4" fmla="*/ 6 w 260"/>
                <a:gd name="T5" fmla="*/ 39 h 56"/>
                <a:gd name="T6" fmla="*/ 0 w 260"/>
                <a:gd name="T7" fmla="*/ 56 h 56"/>
                <a:gd name="T8" fmla="*/ 215 w 260"/>
                <a:gd name="T9" fmla="*/ 56 h 56"/>
                <a:gd name="T10" fmla="*/ 260 w 260"/>
                <a:gd name="T11" fmla="*/ 11 h 56"/>
                <a:gd name="T12" fmla="*/ 260 w 260"/>
                <a:gd name="T13" fmla="*/ 0 h 56"/>
                <a:gd name="T14" fmla="*/ 32 w 26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56">
                  <a:moveTo>
                    <a:pt x="32" y="0"/>
                  </a:moveTo>
                  <a:cubicBezTo>
                    <a:pt x="32" y="8"/>
                    <a:pt x="32" y="8"/>
                    <a:pt x="32" y="8"/>
                  </a:cubicBezTo>
                  <a:cubicBezTo>
                    <a:pt x="32" y="23"/>
                    <a:pt x="21" y="36"/>
                    <a:pt x="6" y="39"/>
                  </a:cubicBezTo>
                  <a:cubicBezTo>
                    <a:pt x="6" y="46"/>
                    <a:pt x="4" y="51"/>
                    <a:pt x="0" y="56"/>
                  </a:cubicBezTo>
                  <a:cubicBezTo>
                    <a:pt x="215" y="56"/>
                    <a:pt x="215" y="56"/>
                    <a:pt x="215" y="56"/>
                  </a:cubicBezTo>
                  <a:cubicBezTo>
                    <a:pt x="240" y="56"/>
                    <a:pt x="260" y="36"/>
                    <a:pt x="260" y="11"/>
                  </a:cubicBezTo>
                  <a:cubicBezTo>
                    <a:pt x="260" y="0"/>
                    <a:pt x="260" y="0"/>
                    <a:pt x="260" y="0"/>
                  </a:cubicBezTo>
                  <a:lnTo>
                    <a:pt x="32" y="0"/>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2" name="Freeform 50"/>
            <p:cNvSpPr>
              <a:spLocks/>
            </p:cNvSpPr>
            <p:nvPr/>
          </p:nvSpPr>
          <p:spPr bwMode="auto">
            <a:xfrm>
              <a:off x="1720850" y="7197725"/>
              <a:ext cx="687388" cy="57150"/>
            </a:xfrm>
            <a:custGeom>
              <a:avLst/>
              <a:gdLst>
                <a:gd name="T0" fmla="*/ 173 w 181"/>
                <a:gd name="T1" fmla="*/ 15 h 15"/>
                <a:gd name="T2" fmla="*/ 9 w 181"/>
                <a:gd name="T3" fmla="*/ 15 h 15"/>
                <a:gd name="T4" fmla="*/ 2 w 181"/>
                <a:gd name="T5" fmla="*/ 5 h 15"/>
                <a:gd name="T6" fmla="*/ 4 w 181"/>
                <a:gd name="T7" fmla="*/ 0 h 15"/>
                <a:gd name="T8" fmla="*/ 177 w 181"/>
                <a:gd name="T9" fmla="*/ 0 h 15"/>
                <a:gd name="T10" fmla="*/ 179 w 181"/>
                <a:gd name="T11" fmla="*/ 5 h 15"/>
                <a:gd name="T12" fmla="*/ 173 w 181"/>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181" h="15">
                  <a:moveTo>
                    <a:pt x="173" y="15"/>
                  </a:moveTo>
                  <a:cubicBezTo>
                    <a:pt x="9" y="15"/>
                    <a:pt x="9" y="15"/>
                    <a:pt x="9" y="15"/>
                  </a:cubicBezTo>
                  <a:cubicBezTo>
                    <a:pt x="3" y="15"/>
                    <a:pt x="0" y="9"/>
                    <a:pt x="2" y="5"/>
                  </a:cubicBezTo>
                  <a:cubicBezTo>
                    <a:pt x="4" y="0"/>
                    <a:pt x="4" y="0"/>
                    <a:pt x="4" y="0"/>
                  </a:cubicBezTo>
                  <a:cubicBezTo>
                    <a:pt x="177" y="0"/>
                    <a:pt x="177" y="0"/>
                    <a:pt x="177" y="0"/>
                  </a:cubicBezTo>
                  <a:cubicBezTo>
                    <a:pt x="179" y="5"/>
                    <a:pt x="179" y="5"/>
                    <a:pt x="179" y="5"/>
                  </a:cubicBezTo>
                  <a:cubicBezTo>
                    <a:pt x="181" y="9"/>
                    <a:pt x="178" y="15"/>
                    <a:pt x="173" y="15"/>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93" name="Picture 5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3088" y="6469063"/>
              <a:ext cx="706438" cy="373063"/>
            </a:xfrm>
            <a:prstGeom prst="rect">
              <a:avLst/>
            </a:prstGeom>
            <a:grpFill/>
            <a:ln>
              <a:noFill/>
            </a:ln>
          </p:spPr>
        </p:pic>
        <p:pic>
          <p:nvPicPr>
            <p:cNvPr id="94" name="Picture 5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43088" y="6469063"/>
              <a:ext cx="706438" cy="373063"/>
            </a:xfrm>
            <a:prstGeom prst="rect">
              <a:avLst/>
            </a:prstGeom>
            <a:grpFill/>
            <a:ln>
              <a:noFill/>
            </a:ln>
          </p:spPr>
        </p:pic>
      </p:grpSp>
      <p:grpSp>
        <p:nvGrpSpPr>
          <p:cNvPr id="95" name="グループ化 94"/>
          <p:cNvGrpSpPr/>
          <p:nvPr/>
        </p:nvGrpSpPr>
        <p:grpSpPr>
          <a:xfrm>
            <a:off x="581487" y="4672608"/>
            <a:ext cx="1241130" cy="880101"/>
            <a:chOff x="3713163" y="1085850"/>
            <a:chExt cx="1358900" cy="963613"/>
          </a:xfrm>
          <a:solidFill>
            <a:schemeClr val="tx1">
              <a:lumMod val="75000"/>
              <a:lumOff val="25000"/>
            </a:schemeClr>
          </a:solidFill>
        </p:grpSpPr>
        <p:sp>
          <p:nvSpPr>
            <p:cNvPr id="96" name="Freeform 12"/>
            <p:cNvSpPr>
              <a:spLocks/>
            </p:cNvSpPr>
            <p:nvPr/>
          </p:nvSpPr>
          <p:spPr bwMode="auto">
            <a:xfrm>
              <a:off x="3748088" y="1897063"/>
              <a:ext cx="295275" cy="152400"/>
            </a:xfrm>
            <a:custGeom>
              <a:avLst/>
              <a:gdLst>
                <a:gd name="T0" fmla="*/ 0 w 78"/>
                <a:gd name="T1" fmla="*/ 39 h 40"/>
                <a:gd name="T2" fmla="*/ 0 w 78"/>
                <a:gd name="T3" fmla="*/ 34 h 40"/>
                <a:gd name="T4" fmla="*/ 53 w 78"/>
                <a:gd name="T5" fmla="*/ 11 h 40"/>
                <a:gd name="T6" fmla="*/ 57 w 78"/>
                <a:gd name="T7" fmla="*/ 0 h 40"/>
                <a:gd name="T8" fmla="*/ 68 w 78"/>
                <a:gd name="T9" fmla="*/ 0 h 40"/>
                <a:gd name="T10" fmla="*/ 78 w 78"/>
                <a:gd name="T11" fmla="*/ 0 h 40"/>
                <a:gd name="T12" fmla="*/ 78 w 78"/>
                <a:gd name="T13" fmla="*/ 15 h 40"/>
                <a:gd name="T14" fmla="*/ 75 w 78"/>
                <a:gd name="T15" fmla="*/ 20 h 40"/>
                <a:gd name="T16" fmla="*/ 67 w 78"/>
                <a:gd name="T17" fmla="*/ 20 h 40"/>
                <a:gd name="T18" fmla="*/ 3 w 78"/>
                <a:gd name="T19" fmla="*/ 40 h 40"/>
                <a:gd name="T20" fmla="*/ 0 w 78"/>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40">
                  <a:moveTo>
                    <a:pt x="0" y="39"/>
                  </a:moveTo>
                  <a:cubicBezTo>
                    <a:pt x="0" y="34"/>
                    <a:pt x="0" y="34"/>
                    <a:pt x="0" y="34"/>
                  </a:cubicBezTo>
                  <a:cubicBezTo>
                    <a:pt x="0" y="34"/>
                    <a:pt x="48" y="13"/>
                    <a:pt x="53" y="11"/>
                  </a:cubicBezTo>
                  <a:cubicBezTo>
                    <a:pt x="58" y="9"/>
                    <a:pt x="57" y="5"/>
                    <a:pt x="57" y="0"/>
                  </a:cubicBezTo>
                  <a:cubicBezTo>
                    <a:pt x="68" y="0"/>
                    <a:pt x="68" y="0"/>
                    <a:pt x="68" y="0"/>
                  </a:cubicBezTo>
                  <a:cubicBezTo>
                    <a:pt x="70" y="0"/>
                    <a:pt x="78" y="0"/>
                    <a:pt x="78" y="0"/>
                  </a:cubicBezTo>
                  <a:cubicBezTo>
                    <a:pt x="78" y="0"/>
                    <a:pt x="78" y="11"/>
                    <a:pt x="78" y="15"/>
                  </a:cubicBezTo>
                  <a:cubicBezTo>
                    <a:pt x="78" y="19"/>
                    <a:pt x="78" y="20"/>
                    <a:pt x="75" y="20"/>
                  </a:cubicBezTo>
                  <a:cubicBezTo>
                    <a:pt x="72" y="20"/>
                    <a:pt x="68" y="20"/>
                    <a:pt x="67" y="20"/>
                  </a:cubicBezTo>
                  <a:cubicBezTo>
                    <a:pt x="66" y="20"/>
                    <a:pt x="3" y="40"/>
                    <a:pt x="3" y="40"/>
                  </a:cubicBezTo>
                  <a:lnTo>
                    <a:pt x="0" y="39"/>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7" name="Freeform 13"/>
            <p:cNvSpPr>
              <a:spLocks/>
            </p:cNvSpPr>
            <p:nvPr/>
          </p:nvSpPr>
          <p:spPr bwMode="auto">
            <a:xfrm>
              <a:off x="4741863" y="1897063"/>
              <a:ext cx="292100" cy="152400"/>
            </a:xfrm>
            <a:custGeom>
              <a:avLst/>
              <a:gdLst>
                <a:gd name="T0" fmla="*/ 77 w 77"/>
                <a:gd name="T1" fmla="*/ 39 h 40"/>
                <a:gd name="T2" fmla="*/ 77 w 77"/>
                <a:gd name="T3" fmla="*/ 34 h 40"/>
                <a:gd name="T4" fmla="*/ 25 w 77"/>
                <a:gd name="T5" fmla="*/ 11 h 40"/>
                <a:gd name="T6" fmla="*/ 20 w 77"/>
                <a:gd name="T7" fmla="*/ 0 h 40"/>
                <a:gd name="T8" fmla="*/ 10 w 77"/>
                <a:gd name="T9" fmla="*/ 0 h 40"/>
                <a:gd name="T10" fmla="*/ 0 w 77"/>
                <a:gd name="T11" fmla="*/ 0 h 40"/>
                <a:gd name="T12" fmla="*/ 0 w 77"/>
                <a:gd name="T13" fmla="*/ 15 h 40"/>
                <a:gd name="T14" fmla="*/ 3 w 77"/>
                <a:gd name="T15" fmla="*/ 20 h 40"/>
                <a:gd name="T16" fmla="*/ 10 w 77"/>
                <a:gd name="T17" fmla="*/ 20 h 40"/>
                <a:gd name="T18" fmla="*/ 75 w 77"/>
                <a:gd name="T19" fmla="*/ 40 h 40"/>
                <a:gd name="T20" fmla="*/ 77 w 77"/>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0">
                  <a:moveTo>
                    <a:pt x="77" y="39"/>
                  </a:moveTo>
                  <a:cubicBezTo>
                    <a:pt x="77" y="34"/>
                    <a:pt x="77" y="34"/>
                    <a:pt x="77" y="34"/>
                  </a:cubicBezTo>
                  <a:cubicBezTo>
                    <a:pt x="77" y="34"/>
                    <a:pt x="30" y="13"/>
                    <a:pt x="25" y="11"/>
                  </a:cubicBezTo>
                  <a:cubicBezTo>
                    <a:pt x="20" y="9"/>
                    <a:pt x="20" y="5"/>
                    <a:pt x="20" y="0"/>
                  </a:cubicBezTo>
                  <a:cubicBezTo>
                    <a:pt x="10" y="0"/>
                    <a:pt x="10" y="0"/>
                    <a:pt x="10" y="0"/>
                  </a:cubicBezTo>
                  <a:cubicBezTo>
                    <a:pt x="7" y="0"/>
                    <a:pt x="0" y="0"/>
                    <a:pt x="0" y="0"/>
                  </a:cubicBezTo>
                  <a:cubicBezTo>
                    <a:pt x="0" y="0"/>
                    <a:pt x="0" y="11"/>
                    <a:pt x="0" y="15"/>
                  </a:cubicBezTo>
                  <a:cubicBezTo>
                    <a:pt x="0" y="19"/>
                    <a:pt x="0" y="20"/>
                    <a:pt x="3" y="20"/>
                  </a:cubicBezTo>
                  <a:cubicBezTo>
                    <a:pt x="5" y="20"/>
                    <a:pt x="9" y="20"/>
                    <a:pt x="10" y="20"/>
                  </a:cubicBezTo>
                  <a:cubicBezTo>
                    <a:pt x="12" y="20"/>
                    <a:pt x="75" y="40"/>
                    <a:pt x="75" y="40"/>
                  </a:cubicBezTo>
                  <a:lnTo>
                    <a:pt x="77" y="39"/>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8" name="Freeform 14"/>
            <p:cNvSpPr>
              <a:spLocks noEditPoints="1"/>
            </p:cNvSpPr>
            <p:nvPr/>
          </p:nvSpPr>
          <p:spPr bwMode="auto">
            <a:xfrm>
              <a:off x="3713163" y="1085850"/>
              <a:ext cx="1358900" cy="841375"/>
            </a:xfrm>
            <a:custGeom>
              <a:avLst/>
              <a:gdLst>
                <a:gd name="T0" fmla="*/ 0 w 358"/>
                <a:gd name="T1" fmla="*/ 0 h 221"/>
                <a:gd name="T2" fmla="*/ 0 w 358"/>
                <a:gd name="T3" fmla="*/ 221 h 221"/>
                <a:gd name="T4" fmla="*/ 358 w 358"/>
                <a:gd name="T5" fmla="*/ 221 h 221"/>
                <a:gd name="T6" fmla="*/ 358 w 358"/>
                <a:gd name="T7" fmla="*/ 0 h 221"/>
                <a:gd name="T8" fmla="*/ 0 w 358"/>
                <a:gd name="T9" fmla="*/ 0 h 221"/>
                <a:gd name="T10" fmla="*/ 24 w 358"/>
                <a:gd name="T11" fmla="*/ 210 h 221"/>
                <a:gd name="T12" fmla="*/ 13 w 358"/>
                <a:gd name="T13" fmla="*/ 210 h 221"/>
                <a:gd name="T14" fmla="*/ 10 w 358"/>
                <a:gd name="T15" fmla="*/ 208 h 221"/>
                <a:gd name="T16" fmla="*/ 13 w 358"/>
                <a:gd name="T17" fmla="*/ 205 h 221"/>
                <a:gd name="T18" fmla="*/ 24 w 358"/>
                <a:gd name="T19" fmla="*/ 205 h 221"/>
                <a:gd name="T20" fmla="*/ 26 w 358"/>
                <a:gd name="T21" fmla="*/ 208 h 221"/>
                <a:gd name="T22" fmla="*/ 24 w 358"/>
                <a:gd name="T23" fmla="*/ 210 h 221"/>
                <a:gd name="T24" fmla="*/ 321 w 358"/>
                <a:gd name="T25" fmla="*/ 216 h 221"/>
                <a:gd name="T26" fmla="*/ 317 w 358"/>
                <a:gd name="T27" fmla="*/ 212 h 221"/>
                <a:gd name="T28" fmla="*/ 321 w 358"/>
                <a:gd name="T29" fmla="*/ 208 h 221"/>
                <a:gd name="T30" fmla="*/ 325 w 358"/>
                <a:gd name="T31" fmla="*/ 212 h 221"/>
                <a:gd name="T32" fmla="*/ 321 w 358"/>
                <a:gd name="T33" fmla="*/ 216 h 221"/>
                <a:gd name="T34" fmla="*/ 332 w 358"/>
                <a:gd name="T35" fmla="*/ 216 h 221"/>
                <a:gd name="T36" fmla="*/ 328 w 358"/>
                <a:gd name="T37" fmla="*/ 212 h 221"/>
                <a:gd name="T38" fmla="*/ 332 w 358"/>
                <a:gd name="T39" fmla="*/ 208 h 221"/>
                <a:gd name="T40" fmla="*/ 336 w 358"/>
                <a:gd name="T41" fmla="*/ 212 h 221"/>
                <a:gd name="T42" fmla="*/ 332 w 358"/>
                <a:gd name="T43" fmla="*/ 216 h 221"/>
                <a:gd name="T44" fmla="*/ 343 w 358"/>
                <a:gd name="T45" fmla="*/ 216 h 221"/>
                <a:gd name="T46" fmla="*/ 339 w 358"/>
                <a:gd name="T47" fmla="*/ 212 h 221"/>
                <a:gd name="T48" fmla="*/ 343 w 358"/>
                <a:gd name="T49" fmla="*/ 208 h 221"/>
                <a:gd name="T50" fmla="*/ 347 w 358"/>
                <a:gd name="T51" fmla="*/ 212 h 221"/>
                <a:gd name="T52" fmla="*/ 343 w 358"/>
                <a:gd name="T53"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8" h="221">
                  <a:moveTo>
                    <a:pt x="0" y="0"/>
                  </a:moveTo>
                  <a:cubicBezTo>
                    <a:pt x="0" y="221"/>
                    <a:pt x="0" y="221"/>
                    <a:pt x="0" y="221"/>
                  </a:cubicBezTo>
                  <a:cubicBezTo>
                    <a:pt x="358" y="221"/>
                    <a:pt x="358" y="221"/>
                    <a:pt x="358" y="221"/>
                  </a:cubicBezTo>
                  <a:cubicBezTo>
                    <a:pt x="358" y="0"/>
                    <a:pt x="358" y="0"/>
                    <a:pt x="358" y="0"/>
                  </a:cubicBezTo>
                  <a:cubicBezTo>
                    <a:pt x="0" y="0"/>
                    <a:pt x="0" y="0"/>
                    <a:pt x="0" y="0"/>
                  </a:cubicBezTo>
                  <a:moveTo>
                    <a:pt x="24" y="210"/>
                  </a:moveTo>
                  <a:cubicBezTo>
                    <a:pt x="13" y="210"/>
                    <a:pt x="13" y="210"/>
                    <a:pt x="13" y="210"/>
                  </a:cubicBezTo>
                  <a:cubicBezTo>
                    <a:pt x="12" y="210"/>
                    <a:pt x="10" y="209"/>
                    <a:pt x="10" y="208"/>
                  </a:cubicBezTo>
                  <a:cubicBezTo>
                    <a:pt x="10" y="206"/>
                    <a:pt x="12" y="205"/>
                    <a:pt x="13" y="205"/>
                  </a:cubicBezTo>
                  <a:cubicBezTo>
                    <a:pt x="24" y="205"/>
                    <a:pt x="24" y="205"/>
                    <a:pt x="24" y="205"/>
                  </a:cubicBezTo>
                  <a:cubicBezTo>
                    <a:pt x="25" y="205"/>
                    <a:pt x="26" y="206"/>
                    <a:pt x="26" y="208"/>
                  </a:cubicBezTo>
                  <a:cubicBezTo>
                    <a:pt x="26" y="209"/>
                    <a:pt x="25" y="210"/>
                    <a:pt x="24" y="210"/>
                  </a:cubicBezTo>
                  <a:moveTo>
                    <a:pt x="321" y="216"/>
                  </a:moveTo>
                  <a:cubicBezTo>
                    <a:pt x="319" y="216"/>
                    <a:pt x="317" y="214"/>
                    <a:pt x="317" y="212"/>
                  </a:cubicBezTo>
                  <a:cubicBezTo>
                    <a:pt x="317" y="210"/>
                    <a:pt x="319" y="208"/>
                    <a:pt x="321" y="208"/>
                  </a:cubicBezTo>
                  <a:cubicBezTo>
                    <a:pt x="324" y="208"/>
                    <a:pt x="325" y="210"/>
                    <a:pt x="325" y="212"/>
                  </a:cubicBezTo>
                  <a:cubicBezTo>
                    <a:pt x="325" y="214"/>
                    <a:pt x="324" y="216"/>
                    <a:pt x="321" y="216"/>
                  </a:cubicBezTo>
                  <a:moveTo>
                    <a:pt x="332" y="216"/>
                  </a:moveTo>
                  <a:cubicBezTo>
                    <a:pt x="330" y="216"/>
                    <a:pt x="328" y="214"/>
                    <a:pt x="328" y="212"/>
                  </a:cubicBezTo>
                  <a:cubicBezTo>
                    <a:pt x="328" y="210"/>
                    <a:pt x="330" y="208"/>
                    <a:pt x="332" y="208"/>
                  </a:cubicBezTo>
                  <a:cubicBezTo>
                    <a:pt x="334" y="208"/>
                    <a:pt x="336" y="210"/>
                    <a:pt x="336" y="212"/>
                  </a:cubicBezTo>
                  <a:cubicBezTo>
                    <a:pt x="336" y="214"/>
                    <a:pt x="334" y="216"/>
                    <a:pt x="332" y="216"/>
                  </a:cubicBezTo>
                  <a:moveTo>
                    <a:pt x="343" y="216"/>
                  </a:moveTo>
                  <a:cubicBezTo>
                    <a:pt x="341" y="216"/>
                    <a:pt x="339" y="214"/>
                    <a:pt x="339" y="212"/>
                  </a:cubicBezTo>
                  <a:cubicBezTo>
                    <a:pt x="339" y="210"/>
                    <a:pt x="341" y="208"/>
                    <a:pt x="343" y="208"/>
                  </a:cubicBezTo>
                  <a:cubicBezTo>
                    <a:pt x="345" y="208"/>
                    <a:pt x="347" y="210"/>
                    <a:pt x="347" y="212"/>
                  </a:cubicBezTo>
                  <a:cubicBezTo>
                    <a:pt x="347" y="214"/>
                    <a:pt x="345" y="216"/>
                    <a:pt x="343" y="216"/>
                  </a:cubicBezTo>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99" name="Picture 1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1123950"/>
              <a:ext cx="1277938" cy="719138"/>
            </a:xfrm>
            <a:prstGeom prst="rect">
              <a:avLst/>
            </a:prstGeom>
            <a:grpFill/>
            <a:ln>
              <a:noFill/>
            </a:ln>
          </p:spPr>
        </p:pic>
      </p:grpSp>
      <p:grpSp>
        <p:nvGrpSpPr>
          <p:cNvPr id="100" name="グループ化 99"/>
          <p:cNvGrpSpPr/>
          <p:nvPr/>
        </p:nvGrpSpPr>
        <p:grpSpPr>
          <a:xfrm>
            <a:off x="9961489" y="5692348"/>
            <a:ext cx="1177267" cy="834815"/>
            <a:chOff x="6057900" y="1085850"/>
            <a:chExt cx="1358900" cy="963613"/>
          </a:xfrm>
          <a:solidFill>
            <a:schemeClr val="tx1">
              <a:lumMod val="75000"/>
              <a:lumOff val="25000"/>
            </a:schemeClr>
          </a:solidFill>
        </p:grpSpPr>
        <p:sp>
          <p:nvSpPr>
            <p:cNvPr id="101" name="Freeform 5"/>
            <p:cNvSpPr>
              <a:spLocks/>
            </p:cNvSpPr>
            <p:nvPr/>
          </p:nvSpPr>
          <p:spPr bwMode="auto">
            <a:xfrm>
              <a:off x="6092825" y="1897063"/>
              <a:ext cx="295275" cy="152400"/>
            </a:xfrm>
            <a:custGeom>
              <a:avLst/>
              <a:gdLst>
                <a:gd name="T0" fmla="*/ 0 w 78"/>
                <a:gd name="T1" fmla="*/ 39 h 40"/>
                <a:gd name="T2" fmla="*/ 0 w 78"/>
                <a:gd name="T3" fmla="*/ 34 h 40"/>
                <a:gd name="T4" fmla="*/ 53 w 78"/>
                <a:gd name="T5" fmla="*/ 11 h 40"/>
                <a:gd name="T6" fmla="*/ 57 w 78"/>
                <a:gd name="T7" fmla="*/ 0 h 40"/>
                <a:gd name="T8" fmla="*/ 68 w 78"/>
                <a:gd name="T9" fmla="*/ 0 h 40"/>
                <a:gd name="T10" fmla="*/ 78 w 78"/>
                <a:gd name="T11" fmla="*/ 0 h 40"/>
                <a:gd name="T12" fmla="*/ 78 w 78"/>
                <a:gd name="T13" fmla="*/ 15 h 40"/>
                <a:gd name="T14" fmla="*/ 75 w 78"/>
                <a:gd name="T15" fmla="*/ 20 h 40"/>
                <a:gd name="T16" fmla="*/ 67 w 78"/>
                <a:gd name="T17" fmla="*/ 20 h 40"/>
                <a:gd name="T18" fmla="*/ 3 w 78"/>
                <a:gd name="T19" fmla="*/ 40 h 40"/>
                <a:gd name="T20" fmla="*/ 0 w 78"/>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 h="40">
                  <a:moveTo>
                    <a:pt x="0" y="39"/>
                  </a:moveTo>
                  <a:cubicBezTo>
                    <a:pt x="0" y="34"/>
                    <a:pt x="0" y="34"/>
                    <a:pt x="0" y="34"/>
                  </a:cubicBezTo>
                  <a:cubicBezTo>
                    <a:pt x="0" y="34"/>
                    <a:pt x="48" y="13"/>
                    <a:pt x="53" y="11"/>
                  </a:cubicBezTo>
                  <a:cubicBezTo>
                    <a:pt x="58" y="9"/>
                    <a:pt x="57" y="5"/>
                    <a:pt x="57" y="0"/>
                  </a:cubicBezTo>
                  <a:cubicBezTo>
                    <a:pt x="68" y="0"/>
                    <a:pt x="68" y="0"/>
                    <a:pt x="68" y="0"/>
                  </a:cubicBezTo>
                  <a:cubicBezTo>
                    <a:pt x="70" y="0"/>
                    <a:pt x="78" y="0"/>
                    <a:pt x="78" y="0"/>
                  </a:cubicBezTo>
                  <a:cubicBezTo>
                    <a:pt x="78" y="0"/>
                    <a:pt x="78" y="11"/>
                    <a:pt x="78" y="15"/>
                  </a:cubicBezTo>
                  <a:cubicBezTo>
                    <a:pt x="78" y="19"/>
                    <a:pt x="78" y="20"/>
                    <a:pt x="75" y="20"/>
                  </a:cubicBezTo>
                  <a:cubicBezTo>
                    <a:pt x="72" y="20"/>
                    <a:pt x="68" y="20"/>
                    <a:pt x="67" y="20"/>
                  </a:cubicBezTo>
                  <a:cubicBezTo>
                    <a:pt x="66" y="20"/>
                    <a:pt x="3" y="40"/>
                    <a:pt x="3" y="40"/>
                  </a:cubicBezTo>
                  <a:lnTo>
                    <a:pt x="0" y="39"/>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6"/>
            <p:cNvSpPr>
              <a:spLocks/>
            </p:cNvSpPr>
            <p:nvPr/>
          </p:nvSpPr>
          <p:spPr bwMode="auto">
            <a:xfrm>
              <a:off x="7086600" y="1897063"/>
              <a:ext cx="292100" cy="152400"/>
            </a:xfrm>
            <a:custGeom>
              <a:avLst/>
              <a:gdLst>
                <a:gd name="T0" fmla="*/ 77 w 77"/>
                <a:gd name="T1" fmla="*/ 39 h 40"/>
                <a:gd name="T2" fmla="*/ 77 w 77"/>
                <a:gd name="T3" fmla="*/ 34 h 40"/>
                <a:gd name="T4" fmla="*/ 25 w 77"/>
                <a:gd name="T5" fmla="*/ 11 h 40"/>
                <a:gd name="T6" fmla="*/ 20 w 77"/>
                <a:gd name="T7" fmla="*/ 0 h 40"/>
                <a:gd name="T8" fmla="*/ 10 w 77"/>
                <a:gd name="T9" fmla="*/ 0 h 40"/>
                <a:gd name="T10" fmla="*/ 0 w 77"/>
                <a:gd name="T11" fmla="*/ 0 h 40"/>
                <a:gd name="T12" fmla="*/ 0 w 77"/>
                <a:gd name="T13" fmla="*/ 15 h 40"/>
                <a:gd name="T14" fmla="*/ 3 w 77"/>
                <a:gd name="T15" fmla="*/ 20 h 40"/>
                <a:gd name="T16" fmla="*/ 10 w 77"/>
                <a:gd name="T17" fmla="*/ 20 h 40"/>
                <a:gd name="T18" fmla="*/ 75 w 77"/>
                <a:gd name="T19" fmla="*/ 40 h 40"/>
                <a:gd name="T20" fmla="*/ 77 w 77"/>
                <a:gd name="T21"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40">
                  <a:moveTo>
                    <a:pt x="77" y="39"/>
                  </a:moveTo>
                  <a:cubicBezTo>
                    <a:pt x="77" y="34"/>
                    <a:pt x="77" y="34"/>
                    <a:pt x="77" y="34"/>
                  </a:cubicBezTo>
                  <a:cubicBezTo>
                    <a:pt x="77" y="34"/>
                    <a:pt x="30" y="13"/>
                    <a:pt x="25" y="11"/>
                  </a:cubicBezTo>
                  <a:cubicBezTo>
                    <a:pt x="20" y="9"/>
                    <a:pt x="20" y="5"/>
                    <a:pt x="20" y="0"/>
                  </a:cubicBezTo>
                  <a:cubicBezTo>
                    <a:pt x="10" y="0"/>
                    <a:pt x="10" y="0"/>
                    <a:pt x="10" y="0"/>
                  </a:cubicBezTo>
                  <a:cubicBezTo>
                    <a:pt x="7" y="0"/>
                    <a:pt x="0" y="0"/>
                    <a:pt x="0" y="0"/>
                  </a:cubicBezTo>
                  <a:cubicBezTo>
                    <a:pt x="0" y="0"/>
                    <a:pt x="0" y="11"/>
                    <a:pt x="0" y="15"/>
                  </a:cubicBezTo>
                  <a:cubicBezTo>
                    <a:pt x="0" y="19"/>
                    <a:pt x="0" y="20"/>
                    <a:pt x="3" y="20"/>
                  </a:cubicBezTo>
                  <a:cubicBezTo>
                    <a:pt x="5" y="20"/>
                    <a:pt x="9" y="20"/>
                    <a:pt x="10" y="20"/>
                  </a:cubicBezTo>
                  <a:cubicBezTo>
                    <a:pt x="12" y="20"/>
                    <a:pt x="75" y="40"/>
                    <a:pt x="75" y="40"/>
                  </a:cubicBezTo>
                  <a:lnTo>
                    <a:pt x="77" y="39"/>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
            <p:cNvSpPr>
              <a:spLocks noEditPoints="1"/>
            </p:cNvSpPr>
            <p:nvPr/>
          </p:nvSpPr>
          <p:spPr bwMode="auto">
            <a:xfrm>
              <a:off x="6057900" y="1085850"/>
              <a:ext cx="1358900" cy="841375"/>
            </a:xfrm>
            <a:custGeom>
              <a:avLst/>
              <a:gdLst>
                <a:gd name="T0" fmla="*/ 0 w 358"/>
                <a:gd name="T1" fmla="*/ 0 h 221"/>
                <a:gd name="T2" fmla="*/ 0 w 358"/>
                <a:gd name="T3" fmla="*/ 221 h 221"/>
                <a:gd name="T4" fmla="*/ 358 w 358"/>
                <a:gd name="T5" fmla="*/ 221 h 221"/>
                <a:gd name="T6" fmla="*/ 358 w 358"/>
                <a:gd name="T7" fmla="*/ 0 h 221"/>
                <a:gd name="T8" fmla="*/ 0 w 358"/>
                <a:gd name="T9" fmla="*/ 0 h 221"/>
                <a:gd name="T10" fmla="*/ 24 w 358"/>
                <a:gd name="T11" fmla="*/ 210 h 221"/>
                <a:gd name="T12" fmla="*/ 13 w 358"/>
                <a:gd name="T13" fmla="*/ 210 h 221"/>
                <a:gd name="T14" fmla="*/ 10 w 358"/>
                <a:gd name="T15" fmla="*/ 208 h 221"/>
                <a:gd name="T16" fmla="*/ 13 w 358"/>
                <a:gd name="T17" fmla="*/ 205 h 221"/>
                <a:gd name="T18" fmla="*/ 24 w 358"/>
                <a:gd name="T19" fmla="*/ 205 h 221"/>
                <a:gd name="T20" fmla="*/ 26 w 358"/>
                <a:gd name="T21" fmla="*/ 208 h 221"/>
                <a:gd name="T22" fmla="*/ 24 w 358"/>
                <a:gd name="T23" fmla="*/ 210 h 221"/>
                <a:gd name="T24" fmla="*/ 321 w 358"/>
                <a:gd name="T25" fmla="*/ 216 h 221"/>
                <a:gd name="T26" fmla="*/ 317 w 358"/>
                <a:gd name="T27" fmla="*/ 212 h 221"/>
                <a:gd name="T28" fmla="*/ 321 w 358"/>
                <a:gd name="T29" fmla="*/ 208 h 221"/>
                <a:gd name="T30" fmla="*/ 325 w 358"/>
                <a:gd name="T31" fmla="*/ 212 h 221"/>
                <a:gd name="T32" fmla="*/ 321 w 358"/>
                <a:gd name="T33" fmla="*/ 216 h 221"/>
                <a:gd name="T34" fmla="*/ 332 w 358"/>
                <a:gd name="T35" fmla="*/ 216 h 221"/>
                <a:gd name="T36" fmla="*/ 328 w 358"/>
                <a:gd name="T37" fmla="*/ 212 h 221"/>
                <a:gd name="T38" fmla="*/ 332 w 358"/>
                <a:gd name="T39" fmla="*/ 208 h 221"/>
                <a:gd name="T40" fmla="*/ 336 w 358"/>
                <a:gd name="T41" fmla="*/ 212 h 221"/>
                <a:gd name="T42" fmla="*/ 332 w 358"/>
                <a:gd name="T43" fmla="*/ 216 h 221"/>
                <a:gd name="T44" fmla="*/ 343 w 358"/>
                <a:gd name="T45" fmla="*/ 216 h 221"/>
                <a:gd name="T46" fmla="*/ 339 w 358"/>
                <a:gd name="T47" fmla="*/ 212 h 221"/>
                <a:gd name="T48" fmla="*/ 343 w 358"/>
                <a:gd name="T49" fmla="*/ 208 h 221"/>
                <a:gd name="T50" fmla="*/ 347 w 358"/>
                <a:gd name="T51" fmla="*/ 212 h 221"/>
                <a:gd name="T52" fmla="*/ 343 w 358"/>
                <a:gd name="T53" fmla="*/ 21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8" h="221">
                  <a:moveTo>
                    <a:pt x="0" y="0"/>
                  </a:moveTo>
                  <a:cubicBezTo>
                    <a:pt x="0" y="221"/>
                    <a:pt x="0" y="221"/>
                    <a:pt x="0" y="221"/>
                  </a:cubicBezTo>
                  <a:cubicBezTo>
                    <a:pt x="358" y="221"/>
                    <a:pt x="358" y="221"/>
                    <a:pt x="358" y="221"/>
                  </a:cubicBezTo>
                  <a:cubicBezTo>
                    <a:pt x="358" y="0"/>
                    <a:pt x="358" y="0"/>
                    <a:pt x="358" y="0"/>
                  </a:cubicBezTo>
                  <a:lnTo>
                    <a:pt x="0" y="0"/>
                  </a:lnTo>
                  <a:close/>
                  <a:moveTo>
                    <a:pt x="24" y="210"/>
                  </a:moveTo>
                  <a:cubicBezTo>
                    <a:pt x="13" y="210"/>
                    <a:pt x="13" y="210"/>
                    <a:pt x="13" y="210"/>
                  </a:cubicBezTo>
                  <a:cubicBezTo>
                    <a:pt x="12" y="210"/>
                    <a:pt x="10" y="209"/>
                    <a:pt x="10" y="208"/>
                  </a:cubicBezTo>
                  <a:cubicBezTo>
                    <a:pt x="10" y="206"/>
                    <a:pt x="12" y="205"/>
                    <a:pt x="13" y="205"/>
                  </a:cubicBezTo>
                  <a:cubicBezTo>
                    <a:pt x="24" y="205"/>
                    <a:pt x="24" y="205"/>
                    <a:pt x="24" y="205"/>
                  </a:cubicBezTo>
                  <a:cubicBezTo>
                    <a:pt x="25" y="205"/>
                    <a:pt x="26" y="206"/>
                    <a:pt x="26" y="208"/>
                  </a:cubicBezTo>
                  <a:cubicBezTo>
                    <a:pt x="26" y="209"/>
                    <a:pt x="25" y="210"/>
                    <a:pt x="24" y="210"/>
                  </a:cubicBezTo>
                  <a:close/>
                  <a:moveTo>
                    <a:pt x="321" y="216"/>
                  </a:moveTo>
                  <a:cubicBezTo>
                    <a:pt x="319" y="216"/>
                    <a:pt x="317" y="214"/>
                    <a:pt x="317" y="212"/>
                  </a:cubicBezTo>
                  <a:cubicBezTo>
                    <a:pt x="317" y="210"/>
                    <a:pt x="319" y="208"/>
                    <a:pt x="321" y="208"/>
                  </a:cubicBezTo>
                  <a:cubicBezTo>
                    <a:pt x="324" y="208"/>
                    <a:pt x="325" y="210"/>
                    <a:pt x="325" y="212"/>
                  </a:cubicBezTo>
                  <a:cubicBezTo>
                    <a:pt x="325" y="214"/>
                    <a:pt x="324" y="216"/>
                    <a:pt x="321" y="216"/>
                  </a:cubicBezTo>
                  <a:close/>
                  <a:moveTo>
                    <a:pt x="332" y="216"/>
                  </a:moveTo>
                  <a:cubicBezTo>
                    <a:pt x="330" y="216"/>
                    <a:pt x="328" y="214"/>
                    <a:pt x="328" y="212"/>
                  </a:cubicBezTo>
                  <a:cubicBezTo>
                    <a:pt x="328" y="210"/>
                    <a:pt x="330" y="208"/>
                    <a:pt x="332" y="208"/>
                  </a:cubicBezTo>
                  <a:cubicBezTo>
                    <a:pt x="334" y="208"/>
                    <a:pt x="336" y="210"/>
                    <a:pt x="336" y="212"/>
                  </a:cubicBezTo>
                  <a:cubicBezTo>
                    <a:pt x="336" y="214"/>
                    <a:pt x="334" y="216"/>
                    <a:pt x="332" y="216"/>
                  </a:cubicBezTo>
                  <a:close/>
                  <a:moveTo>
                    <a:pt x="343" y="216"/>
                  </a:moveTo>
                  <a:cubicBezTo>
                    <a:pt x="341" y="216"/>
                    <a:pt x="339" y="214"/>
                    <a:pt x="339" y="212"/>
                  </a:cubicBezTo>
                  <a:cubicBezTo>
                    <a:pt x="339" y="210"/>
                    <a:pt x="341" y="208"/>
                    <a:pt x="343" y="208"/>
                  </a:cubicBezTo>
                  <a:cubicBezTo>
                    <a:pt x="345" y="208"/>
                    <a:pt x="347" y="210"/>
                    <a:pt x="347" y="212"/>
                  </a:cubicBezTo>
                  <a:cubicBezTo>
                    <a:pt x="347" y="214"/>
                    <a:pt x="345" y="216"/>
                    <a:pt x="343" y="216"/>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104" name="Picture 8"/>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088063" y="1117600"/>
              <a:ext cx="1285875" cy="730250"/>
            </a:xfrm>
            <a:prstGeom prst="rect">
              <a:avLst/>
            </a:prstGeom>
            <a:grpFill/>
            <a:ln>
              <a:noFill/>
            </a:ln>
          </p:spPr>
        </p:pic>
      </p:grpSp>
      <p:grpSp>
        <p:nvGrpSpPr>
          <p:cNvPr id="105" name="グループ化 104"/>
          <p:cNvGrpSpPr/>
          <p:nvPr/>
        </p:nvGrpSpPr>
        <p:grpSpPr>
          <a:xfrm>
            <a:off x="11288199" y="5344913"/>
            <a:ext cx="407078" cy="347435"/>
            <a:chOff x="15957550" y="4854576"/>
            <a:chExt cx="682625" cy="582612"/>
          </a:xfrm>
          <a:solidFill>
            <a:schemeClr val="tx1">
              <a:lumMod val="75000"/>
              <a:lumOff val="25000"/>
            </a:schemeClr>
          </a:solidFill>
        </p:grpSpPr>
        <p:sp>
          <p:nvSpPr>
            <p:cNvPr id="106" name="Freeform 23"/>
            <p:cNvSpPr>
              <a:spLocks/>
            </p:cNvSpPr>
            <p:nvPr/>
          </p:nvSpPr>
          <p:spPr bwMode="auto">
            <a:xfrm>
              <a:off x="15957550" y="4854576"/>
              <a:ext cx="682625" cy="260350"/>
            </a:xfrm>
            <a:custGeom>
              <a:avLst/>
              <a:gdLst>
                <a:gd name="T0" fmla="*/ 172 w 178"/>
                <a:gd name="T1" fmla="*/ 57 h 68"/>
                <a:gd name="T2" fmla="*/ 157 w 178"/>
                <a:gd name="T3" fmla="*/ 57 h 68"/>
                <a:gd name="T4" fmla="*/ 108 w 178"/>
                <a:gd name="T5" fmla="*/ 2 h 68"/>
                <a:gd name="T6" fmla="*/ 100 w 178"/>
                <a:gd name="T7" fmla="*/ 2 h 68"/>
                <a:gd name="T8" fmla="*/ 99 w 178"/>
                <a:gd name="T9" fmla="*/ 10 h 68"/>
                <a:gd name="T10" fmla="*/ 141 w 178"/>
                <a:gd name="T11" fmla="*/ 57 h 68"/>
                <a:gd name="T12" fmla="*/ 37 w 178"/>
                <a:gd name="T13" fmla="*/ 57 h 68"/>
                <a:gd name="T14" fmla="*/ 78 w 178"/>
                <a:gd name="T15" fmla="*/ 10 h 68"/>
                <a:gd name="T16" fmla="*/ 78 w 178"/>
                <a:gd name="T17" fmla="*/ 2 h 68"/>
                <a:gd name="T18" fmla="*/ 69 w 178"/>
                <a:gd name="T19" fmla="*/ 2 h 68"/>
                <a:gd name="T20" fmla="*/ 69 w 178"/>
                <a:gd name="T21" fmla="*/ 2 h 68"/>
                <a:gd name="T22" fmla="*/ 21 w 178"/>
                <a:gd name="T23" fmla="*/ 57 h 68"/>
                <a:gd name="T24" fmla="*/ 6 w 178"/>
                <a:gd name="T25" fmla="*/ 57 h 68"/>
                <a:gd name="T26" fmla="*/ 0 w 178"/>
                <a:gd name="T27" fmla="*/ 63 h 68"/>
                <a:gd name="T28" fmla="*/ 6 w 178"/>
                <a:gd name="T29" fmla="*/ 68 h 68"/>
                <a:gd name="T30" fmla="*/ 172 w 178"/>
                <a:gd name="T31" fmla="*/ 68 h 68"/>
                <a:gd name="T32" fmla="*/ 178 w 178"/>
                <a:gd name="T33" fmla="*/ 63 h 68"/>
                <a:gd name="T34" fmla="*/ 172 w 178"/>
                <a:gd name="T35"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8" h="68">
                  <a:moveTo>
                    <a:pt x="172" y="57"/>
                  </a:moveTo>
                  <a:cubicBezTo>
                    <a:pt x="157" y="57"/>
                    <a:pt x="157" y="57"/>
                    <a:pt x="157" y="57"/>
                  </a:cubicBezTo>
                  <a:cubicBezTo>
                    <a:pt x="108" y="2"/>
                    <a:pt x="108" y="2"/>
                    <a:pt x="108" y="2"/>
                  </a:cubicBezTo>
                  <a:cubicBezTo>
                    <a:pt x="106" y="0"/>
                    <a:pt x="102" y="0"/>
                    <a:pt x="100" y="2"/>
                  </a:cubicBezTo>
                  <a:cubicBezTo>
                    <a:pt x="97" y="4"/>
                    <a:pt x="97" y="8"/>
                    <a:pt x="99" y="10"/>
                  </a:cubicBezTo>
                  <a:cubicBezTo>
                    <a:pt x="141" y="57"/>
                    <a:pt x="141" y="57"/>
                    <a:pt x="141" y="57"/>
                  </a:cubicBezTo>
                  <a:cubicBezTo>
                    <a:pt x="37" y="57"/>
                    <a:pt x="37" y="57"/>
                    <a:pt x="37" y="57"/>
                  </a:cubicBezTo>
                  <a:cubicBezTo>
                    <a:pt x="78" y="10"/>
                    <a:pt x="78" y="10"/>
                    <a:pt x="78" y="10"/>
                  </a:cubicBezTo>
                  <a:cubicBezTo>
                    <a:pt x="81" y="8"/>
                    <a:pt x="80" y="4"/>
                    <a:pt x="78" y="2"/>
                  </a:cubicBezTo>
                  <a:cubicBezTo>
                    <a:pt x="75" y="0"/>
                    <a:pt x="72" y="0"/>
                    <a:pt x="69" y="2"/>
                  </a:cubicBezTo>
                  <a:cubicBezTo>
                    <a:pt x="69" y="2"/>
                    <a:pt x="69" y="2"/>
                    <a:pt x="69" y="2"/>
                  </a:cubicBezTo>
                  <a:cubicBezTo>
                    <a:pt x="21" y="57"/>
                    <a:pt x="21" y="57"/>
                    <a:pt x="21" y="57"/>
                  </a:cubicBezTo>
                  <a:cubicBezTo>
                    <a:pt x="6" y="57"/>
                    <a:pt x="6" y="57"/>
                    <a:pt x="6" y="57"/>
                  </a:cubicBezTo>
                  <a:cubicBezTo>
                    <a:pt x="2" y="57"/>
                    <a:pt x="0" y="59"/>
                    <a:pt x="0" y="63"/>
                  </a:cubicBezTo>
                  <a:cubicBezTo>
                    <a:pt x="0" y="66"/>
                    <a:pt x="2" y="68"/>
                    <a:pt x="6" y="68"/>
                  </a:cubicBezTo>
                  <a:cubicBezTo>
                    <a:pt x="172" y="68"/>
                    <a:pt x="172" y="68"/>
                    <a:pt x="172" y="68"/>
                  </a:cubicBezTo>
                  <a:cubicBezTo>
                    <a:pt x="175" y="68"/>
                    <a:pt x="178" y="66"/>
                    <a:pt x="178" y="63"/>
                  </a:cubicBezTo>
                  <a:cubicBezTo>
                    <a:pt x="178" y="59"/>
                    <a:pt x="175" y="57"/>
                    <a:pt x="172"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4"/>
            <p:cNvSpPr>
              <a:spLocks/>
            </p:cNvSpPr>
            <p:nvPr/>
          </p:nvSpPr>
          <p:spPr bwMode="auto">
            <a:xfrm>
              <a:off x="16016288" y="5160963"/>
              <a:ext cx="561975" cy="276225"/>
            </a:xfrm>
            <a:custGeom>
              <a:avLst/>
              <a:gdLst>
                <a:gd name="T0" fmla="*/ 115 w 147"/>
                <a:gd name="T1" fmla="*/ 48 h 72"/>
                <a:gd name="T2" fmla="*/ 109 w 147"/>
                <a:gd name="T3" fmla="*/ 54 h 72"/>
                <a:gd name="T4" fmla="*/ 103 w 147"/>
                <a:gd name="T5" fmla="*/ 48 h 72"/>
                <a:gd name="T6" fmla="*/ 103 w 147"/>
                <a:gd name="T7" fmla="*/ 0 h 72"/>
                <a:gd name="T8" fmla="*/ 80 w 147"/>
                <a:gd name="T9" fmla="*/ 0 h 72"/>
                <a:gd name="T10" fmla="*/ 80 w 147"/>
                <a:gd name="T11" fmla="*/ 48 h 72"/>
                <a:gd name="T12" fmla="*/ 74 w 147"/>
                <a:gd name="T13" fmla="*/ 54 h 72"/>
                <a:gd name="T14" fmla="*/ 68 w 147"/>
                <a:gd name="T15" fmla="*/ 48 h 72"/>
                <a:gd name="T16" fmla="*/ 68 w 147"/>
                <a:gd name="T17" fmla="*/ 0 h 72"/>
                <a:gd name="T18" fmla="*/ 44 w 147"/>
                <a:gd name="T19" fmla="*/ 0 h 72"/>
                <a:gd name="T20" fmla="*/ 44 w 147"/>
                <a:gd name="T21" fmla="*/ 48 h 72"/>
                <a:gd name="T22" fmla="*/ 38 w 147"/>
                <a:gd name="T23" fmla="*/ 54 h 72"/>
                <a:gd name="T24" fmla="*/ 32 w 147"/>
                <a:gd name="T25" fmla="*/ 48 h 72"/>
                <a:gd name="T26" fmla="*/ 32 w 147"/>
                <a:gd name="T27" fmla="*/ 0 h 72"/>
                <a:gd name="T28" fmla="*/ 0 w 147"/>
                <a:gd name="T29" fmla="*/ 0 h 72"/>
                <a:gd name="T30" fmla="*/ 15 w 147"/>
                <a:gd name="T31" fmla="*/ 72 h 72"/>
                <a:gd name="T32" fmla="*/ 133 w 147"/>
                <a:gd name="T33" fmla="*/ 72 h 72"/>
                <a:gd name="T34" fmla="*/ 147 w 147"/>
                <a:gd name="T35" fmla="*/ 0 h 72"/>
                <a:gd name="T36" fmla="*/ 115 w 147"/>
                <a:gd name="T37" fmla="*/ 0 h 72"/>
                <a:gd name="T38" fmla="*/ 115 w 147"/>
                <a:gd name="T39"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72">
                  <a:moveTo>
                    <a:pt x="115" y="48"/>
                  </a:moveTo>
                  <a:cubicBezTo>
                    <a:pt x="115" y="51"/>
                    <a:pt x="113" y="54"/>
                    <a:pt x="109" y="54"/>
                  </a:cubicBezTo>
                  <a:cubicBezTo>
                    <a:pt x="106" y="54"/>
                    <a:pt x="103" y="51"/>
                    <a:pt x="103" y="48"/>
                  </a:cubicBezTo>
                  <a:cubicBezTo>
                    <a:pt x="103" y="0"/>
                    <a:pt x="103" y="0"/>
                    <a:pt x="103" y="0"/>
                  </a:cubicBezTo>
                  <a:cubicBezTo>
                    <a:pt x="80" y="0"/>
                    <a:pt x="80" y="0"/>
                    <a:pt x="80" y="0"/>
                  </a:cubicBezTo>
                  <a:cubicBezTo>
                    <a:pt x="80" y="48"/>
                    <a:pt x="80" y="48"/>
                    <a:pt x="80" y="48"/>
                  </a:cubicBezTo>
                  <a:cubicBezTo>
                    <a:pt x="80" y="51"/>
                    <a:pt x="77" y="54"/>
                    <a:pt x="74" y="54"/>
                  </a:cubicBezTo>
                  <a:cubicBezTo>
                    <a:pt x="70" y="54"/>
                    <a:pt x="68" y="51"/>
                    <a:pt x="68" y="48"/>
                  </a:cubicBezTo>
                  <a:cubicBezTo>
                    <a:pt x="68" y="0"/>
                    <a:pt x="68" y="0"/>
                    <a:pt x="68" y="0"/>
                  </a:cubicBezTo>
                  <a:cubicBezTo>
                    <a:pt x="44" y="0"/>
                    <a:pt x="44" y="0"/>
                    <a:pt x="44" y="0"/>
                  </a:cubicBezTo>
                  <a:cubicBezTo>
                    <a:pt x="44" y="48"/>
                    <a:pt x="44" y="48"/>
                    <a:pt x="44" y="48"/>
                  </a:cubicBezTo>
                  <a:cubicBezTo>
                    <a:pt x="44" y="51"/>
                    <a:pt x="41" y="54"/>
                    <a:pt x="38" y="54"/>
                  </a:cubicBezTo>
                  <a:cubicBezTo>
                    <a:pt x="35" y="54"/>
                    <a:pt x="32" y="51"/>
                    <a:pt x="32" y="48"/>
                  </a:cubicBezTo>
                  <a:cubicBezTo>
                    <a:pt x="32" y="0"/>
                    <a:pt x="32" y="0"/>
                    <a:pt x="32" y="0"/>
                  </a:cubicBezTo>
                  <a:cubicBezTo>
                    <a:pt x="0" y="0"/>
                    <a:pt x="0" y="0"/>
                    <a:pt x="0" y="0"/>
                  </a:cubicBezTo>
                  <a:cubicBezTo>
                    <a:pt x="15" y="72"/>
                    <a:pt x="15" y="72"/>
                    <a:pt x="15" y="72"/>
                  </a:cubicBezTo>
                  <a:cubicBezTo>
                    <a:pt x="133" y="72"/>
                    <a:pt x="133" y="72"/>
                    <a:pt x="133" y="72"/>
                  </a:cubicBezTo>
                  <a:cubicBezTo>
                    <a:pt x="147" y="0"/>
                    <a:pt x="147" y="0"/>
                    <a:pt x="147" y="0"/>
                  </a:cubicBezTo>
                  <a:cubicBezTo>
                    <a:pt x="115" y="0"/>
                    <a:pt x="115" y="0"/>
                    <a:pt x="115" y="0"/>
                  </a:cubicBezTo>
                  <a:lnTo>
                    <a:pt x="115"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グループ化 107"/>
          <p:cNvGrpSpPr/>
          <p:nvPr/>
        </p:nvGrpSpPr>
        <p:grpSpPr>
          <a:xfrm>
            <a:off x="11320983" y="5974861"/>
            <a:ext cx="387599" cy="324481"/>
            <a:chOff x="11212942" y="8146281"/>
            <a:chExt cx="692150" cy="579437"/>
          </a:xfrm>
          <a:solidFill>
            <a:schemeClr val="tx1">
              <a:lumMod val="75000"/>
              <a:lumOff val="25000"/>
            </a:schemeClr>
          </a:solidFill>
        </p:grpSpPr>
        <p:sp>
          <p:nvSpPr>
            <p:cNvPr id="109" name="Freeform 9"/>
            <p:cNvSpPr>
              <a:spLocks/>
            </p:cNvSpPr>
            <p:nvPr/>
          </p:nvSpPr>
          <p:spPr bwMode="auto">
            <a:xfrm>
              <a:off x="11457417" y="8146281"/>
              <a:ext cx="406400" cy="328613"/>
            </a:xfrm>
            <a:custGeom>
              <a:avLst/>
              <a:gdLst>
                <a:gd name="T0" fmla="*/ 9 w 106"/>
                <a:gd name="T1" fmla="*/ 46 h 86"/>
                <a:gd name="T2" fmla="*/ 52 w 106"/>
                <a:gd name="T3" fmla="*/ 85 h 86"/>
                <a:gd name="T4" fmla="*/ 53 w 106"/>
                <a:gd name="T5" fmla="*/ 86 h 86"/>
                <a:gd name="T6" fmla="*/ 55 w 106"/>
                <a:gd name="T7" fmla="*/ 85 h 86"/>
                <a:gd name="T8" fmla="*/ 98 w 106"/>
                <a:gd name="T9" fmla="*/ 46 h 86"/>
                <a:gd name="T10" fmla="*/ 106 w 106"/>
                <a:gd name="T11" fmla="*/ 27 h 86"/>
                <a:gd name="T12" fmla="*/ 79 w 106"/>
                <a:gd name="T13" fmla="*/ 0 h 86"/>
                <a:gd name="T14" fmla="*/ 53 w 106"/>
                <a:gd name="T15" fmla="*/ 16 h 86"/>
                <a:gd name="T16" fmla="*/ 28 w 106"/>
                <a:gd name="T17" fmla="*/ 0 h 86"/>
                <a:gd name="T18" fmla="*/ 0 w 106"/>
                <a:gd name="T19" fmla="*/ 27 h 86"/>
                <a:gd name="T20" fmla="*/ 9 w 106"/>
                <a:gd name="T21" fmla="*/ 4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86">
                  <a:moveTo>
                    <a:pt x="9" y="46"/>
                  </a:moveTo>
                  <a:cubicBezTo>
                    <a:pt x="13" y="50"/>
                    <a:pt x="51" y="85"/>
                    <a:pt x="52" y="85"/>
                  </a:cubicBezTo>
                  <a:cubicBezTo>
                    <a:pt x="52" y="86"/>
                    <a:pt x="53" y="86"/>
                    <a:pt x="53" y="86"/>
                  </a:cubicBezTo>
                  <a:cubicBezTo>
                    <a:pt x="54" y="86"/>
                    <a:pt x="54" y="86"/>
                    <a:pt x="55" y="85"/>
                  </a:cubicBezTo>
                  <a:cubicBezTo>
                    <a:pt x="55" y="85"/>
                    <a:pt x="93" y="50"/>
                    <a:pt x="98" y="46"/>
                  </a:cubicBezTo>
                  <a:cubicBezTo>
                    <a:pt x="103" y="41"/>
                    <a:pt x="106" y="34"/>
                    <a:pt x="106" y="27"/>
                  </a:cubicBezTo>
                  <a:cubicBezTo>
                    <a:pt x="106" y="12"/>
                    <a:pt x="94" y="0"/>
                    <a:pt x="79" y="0"/>
                  </a:cubicBezTo>
                  <a:cubicBezTo>
                    <a:pt x="67" y="0"/>
                    <a:pt x="58" y="7"/>
                    <a:pt x="53" y="16"/>
                  </a:cubicBezTo>
                  <a:cubicBezTo>
                    <a:pt x="49" y="7"/>
                    <a:pt x="39" y="0"/>
                    <a:pt x="28" y="0"/>
                  </a:cubicBezTo>
                  <a:cubicBezTo>
                    <a:pt x="12" y="0"/>
                    <a:pt x="0" y="12"/>
                    <a:pt x="0" y="27"/>
                  </a:cubicBezTo>
                  <a:cubicBezTo>
                    <a:pt x="0" y="34"/>
                    <a:pt x="3" y="41"/>
                    <a:pt x="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10"/>
            <p:cNvSpPr>
              <a:spLocks/>
            </p:cNvSpPr>
            <p:nvPr/>
          </p:nvSpPr>
          <p:spPr bwMode="auto">
            <a:xfrm>
              <a:off x="11212942" y="8433618"/>
              <a:ext cx="692150" cy="292100"/>
            </a:xfrm>
            <a:custGeom>
              <a:avLst/>
              <a:gdLst>
                <a:gd name="T0" fmla="*/ 169 w 181"/>
                <a:gd name="T1" fmla="*/ 50 h 76"/>
                <a:gd name="T2" fmla="*/ 128 w 181"/>
                <a:gd name="T3" fmla="*/ 50 h 76"/>
                <a:gd name="T4" fmla="*/ 125 w 181"/>
                <a:gd name="T5" fmla="*/ 56 h 76"/>
                <a:gd name="T6" fmla="*/ 108 w 181"/>
                <a:gd name="T7" fmla="*/ 65 h 76"/>
                <a:gd name="T8" fmla="*/ 97 w 181"/>
                <a:gd name="T9" fmla="*/ 62 h 76"/>
                <a:gd name="T10" fmla="*/ 63 w 181"/>
                <a:gd name="T11" fmla="*/ 39 h 76"/>
                <a:gd name="T12" fmla="*/ 69 w 181"/>
                <a:gd name="T13" fmla="*/ 34 h 76"/>
                <a:gd name="T14" fmla="*/ 101 w 181"/>
                <a:gd name="T15" fmla="*/ 55 h 76"/>
                <a:gd name="T16" fmla="*/ 108 w 181"/>
                <a:gd name="T17" fmla="*/ 57 h 76"/>
                <a:gd name="T18" fmla="*/ 119 w 181"/>
                <a:gd name="T19" fmla="*/ 52 h 76"/>
                <a:gd name="T20" fmla="*/ 115 w 181"/>
                <a:gd name="T21" fmla="*/ 34 h 76"/>
                <a:gd name="T22" fmla="*/ 67 w 181"/>
                <a:gd name="T23" fmla="*/ 2 h 76"/>
                <a:gd name="T24" fmla="*/ 60 w 181"/>
                <a:gd name="T25" fmla="*/ 0 h 76"/>
                <a:gd name="T26" fmla="*/ 60 w 181"/>
                <a:gd name="T27" fmla="*/ 0 h 76"/>
                <a:gd name="T28" fmla="*/ 0 w 181"/>
                <a:gd name="T29" fmla="*/ 0 h 76"/>
                <a:gd name="T30" fmla="*/ 0 w 181"/>
                <a:gd name="T31" fmla="*/ 43 h 76"/>
                <a:gd name="T32" fmla="*/ 22 w 181"/>
                <a:gd name="T33" fmla="*/ 43 h 76"/>
                <a:gd name="T34" fmla="*/ 57 w 181"/>
                <a:gd name="T35" fmla="*/ 72 h 76"/>
                <a:gd name="T36" fmla="*/ 66 w 181"/>
                <a:gd name="T37" fmla="*/ 76 h 76"/>
                <a:gd name="T38" fmla="*/ 169 w 181"/>
                <a:gd name="T39" fmla="*/ 76 h 76"/>
                <a:gd name="T40" fmla="*/ 181 w 181"/>
                <a:gd name="T41" fmla="*/ 63 h 76"/>
                <a:gd name="T42" fmla="*/ 169 w 181"/>
                <a:gd name="T43" fmla="*/ 5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76">
                  <a:moveTo>
                    <a:pt x="169" y="50"/>
                  </a:moveTo>
                  <a:cubicBezTo>
                    <a:pt x="128" y="50"/>
                    <a:pt x="128" y="50"/>
                    <a:pt x="128" y="50"/>
                  </a:cubicBezTo>
                  <a:cubicBezTo>
                    <a:pt x="127" y="52"/>
                    <a:pt x="127" y="54"/>
                    <a:pt x="125" y="56"/>
                  </a:cubicBezTo>
                  <a:cubicBezTo>
                    <a:pt x="122" y="61"/>
                    <a:pt x="115" y="65"/>
                    <a:pt x="108" y="65"/>
                  </a:cubicBezTo>
                  <a:cubicBezTo>
                    <a:pt x="104" y="65"/>
                    <a:pt x="101" y="64"/>
                    <a:pt x="97" y="62"/>
                  </a:cubicBezTo>
                  <a:cubicBezTo>
                    <a:pt x="63" y="39"/>
                    <a:pt x="63" y="39"/>
                    <a:pt x="63" y="39"/>
                  </a:cubicBezTo>
                  <a:cubicBezTo>
                    <a:pt x="69" y="34"/>
                    <a:pt x="69" y="34"/>
                    <a:pt x="69" y="34"/>
                  </a:cubicBezTo>
                  <a:cubicBezTo>
                    <a:pt x="101" y="55"/>
                    <a:pt x="101" y="55"/>
                    <a:pt x="101" y="55"/>
                  </a:cubicBezTo>
                  <a:cubicBezTo>
                    <a:pt x="104" y="57"/>
                    <a:pt x="106" y="57"/>
                    <a:pt x="108" y="57"/>
                  </a:cubicBezTo>
                  <a:cubicBezTo>
                    <a:pt x="113" y="57"/>
                    <a:pt x="117" y="55"/>
                    <a:pt x="119" y="52"/>
                  </a:cubicBezTo>
                  <a:cubicBezTo>
                    <a:pt x="123" y="46"/>
                    <a:pt x="121" y="38"/>
                    <a:pt x="115" y="34"/>
                  </a:cubicBezTo>
                  <a:cubicBezTo>
                    <a:pt x="67" y="2"/>
                    <a:pt x="67" y="2"/>
                    <a:pt x="67" y="2"/>
                  </a:cubicBezTo>
                  <a:cubicBezTo>
                    <a:pt x="65" y="0"/>
                    <a:pt x="62" y="0"/>
                    <a:pt x="60" y="0"/>
                  </a:cubicBezTo>
                  <a:cubicBezTo>
                    <a:pt x="60" y="0"/>
                    <a:pt x="60" y="0"/>
                    <a:pt x="60" y="0"/>
                  </a:cubicBezTo>
                  <a:cubicBezTo>
                    <a:pt x="0" y="0"/>
                    <a:pt x="0" y="0"/>
                    <a:pt x="0" y="0"/>
                  </a:cubicBezTo>
                  <a:cubicBezTo>
                    <a:pt x="0" y="43"/>
                    <a:pt x="0" y="43"/>
                    <a:pt x="0" y="43"/>
                  </a:cubicBezTo>
                  <a:cubicBezTo>
                    <a:pt x="22" y="43"/>
                    <a:pt x="22" y="43"/>
                    <a:pt x="22" y="43"/>
                  </a:cubicBezTo>
                  <a:cubicBezTo>
                    <a:pt x="57" y="72"/>
                    <a:pt x="57" y="72"/>
                    <a:pt x="57" y="72"/>
                  </a:cubicBezTo>
                  <a:cubicBezTo>
                    <a:pt x="59" y="74"/>
                    <a:pt x="62" y="76"/>
                    <a:pt x="66" y="76"/>
                  </a:cubicBezTo>
                  <a:cubicBezTo>
                    <a:pt x="169" y="76"/>
                    <a:pt x="169" y="76"/>
                    <a:pt x="169" y="76"/>
                  </a:cubicBezTo>
                  <a:cubicBezTo>
                    <a:pt x="176" y="76"/>
                    <a:pt x="181" y="70"/>
                    <a:pt x="181" y="63"/>
                  </a:cubicBezTo>
                  <a:cubicBezTo>
                    <a:pt x="181" y="56"/>
                    <a:pt x="176" y="50"/>
                    <a:pt x="169"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グループ化 110"/>
          <p:cNvGrpSpPr/>
          <p:nvPr/>
        </p:nvGrpSpPr>
        <p:grpSpPr>
          <a:xfrm>
            <a:off x="11637843" y="5623382"/>
            <a:ext cx="494930" cy="302700"/>
            <a:chOff x="13400088" y="4864100"/>
            <a:chExt cx="903287" cy="552451"/>
          </a:xfrm>
          <a:solidFill>
            <a:schemeClr val="tx1">
              <a:lumMod val="75000"/>
              <a:lumOff val="25000"/>
            </a:schemeClr>
          </a:solidFill>
        </p:grpSpPr>
        <p:sp>
          <p:nvSpPr>
            <p:cNvPr id="112" name="Freeform 14"/>
            <p:cNvSpPr>
              <a:spLocks noEditPoints="1"/>
            </p:cNvSpPr>
            <p:nvPr/>
          </p:nvSpPr>
          <p:spPr bwMode="auto">
            <a:xfrm>
              <a:off x="13400088" y="4970463"/>
              <a:ext cx="903287" cy="446088"/>
            </a:xfrm>
            <a:custGeom>
              <a:avLst/>
              <a:gdLst>
                <a:gd name="T0" fmla="*/ 229 w 237"/>
                <a:gd name="T1" fmla="*/ 47 h 116"/>
                <a:gd name="T2" fmla="*/ 218 w 237"/>
                <a:gd name="T3" fmla="*/ 47 h 116"/>
                <a:gd name="T4" fmla="*/ 205 w 237"/>
                <a:gd name="T5" fmla="*/ 39 h 116"/>
                <a:gd name="T6" fmla="*/ 188 w 237"/>
                <a:gd name="T7" fmla="*/ 8 h 116"/>
                <a:gd name="T8" fmla="*/ 175 w 237"/>
                <a:gd name="T9" fmla="*/ 0 h 116"/>
                <a:gd name="T10" fmla="*/ 96 w 237"/>
                <a:gd name="T11" fmla="*/ 0 h 116"/>
                <a:gd name="T12" fmla="*/ 81 w 237"/>
                <a:gd name="T13" fmla="*/ 7 h 116"/>
                <a:gd name="T14" fmla="*/ 56 w 237"/>
                <a:gd name="T15" fmla="*/ 39 h 116"/>
                <a:gd name="T16" fmla="*/ 42 w 237"/>
                <a:gd name="T17" fmla="*/ 47 h 116"/>
                <a:gd name="T18" fmla="*/ 28 w 237"/>
                <a:gd name="T19" fmla="*/ 47 h 116"/>
                <a:gd name="T20" fmla="*/ 1 w 237"/>
                <a:gd name="T21" fmla="*/ 69 h 116"/>
                <a:gd name="T22" fmla="*/ 0 w 237"/>
                <a:gd name="T23" fmla="*/ 84 h 116"/>
                <a:gd name="T24" fmla="*/ 9 w 237"/>
                <a:gd name="T25" fmla="*/ 93 h 116"/>
                <a:gd name="T26" fmla="*/ 31 w 237"/>
                <a:gd name="T27" fmla="*/ 93 h 116"/>
                <a:gd name="T28" fmla="*/ 55 w 237"/>
                <a:gd name="T29" fmla="*/ 116 h 116"/>
                <a:gd name="T30" fmla="*/ 80 w 237"/>
                <a:gd name="T31" fmla="*/ 93 h 116"/>
                <a:gd name="T32" fmla="*/ 166 w 237"/>
                <a:gd name="T33" fmla="*/ 93 h 116"/>
                <a:gd name="T34" fmla="*/ 188 w 237"/>
                <a:gd name="T35" fmla="*/ 113 h 116"/>
                <a:gd name="T36" fmla="*/ 209 w 237"/>
                <a:gd name="T37" fmla="*/ 93 h 116"/>
                <a:gd name="T38" fmla="*/ 229 w 237"/>
                <a:gd name="T39" fmla="*/ 93 h 116"/>
                <a:gd name="T40" fmla="*/ 237 w 237"/>
                <a:gd name="T41" fmla="*/ 84 h 116"/>
                <a:gd name="T42" fmla="*/ 237 w 237"/>
                <a:gd name="T43" fmla="*/ 55 h 116"/>
                <a:gd name="T44" fmla="*/ 229 w 237"/>
                <a:gd name="T45" fmla="*/ 47 h 116"/>
                <a:gd name="T46" fmla="*/ 55 w 237"/>
                <a:gd name="T47" fmla="*/ 102 h 116"/>
                <a:gd name="T48" fmla="*/ 44 w 237"/>
                <a:gd name="T49" fmla="*/ 91 h 116"/>
                <a:gd name="T50" fmla="*/ 55 w 237"/>
                <a:gd name="T51" fmla="*/ 80 h 116"/>
                <a:gd name="T52" fmla="*/ 66 w 237"/>
                <a:gd name="T53" fmla="*/ 91 h 116"/>
                <a:gd name="T54" fmla="*/ 55 w 237"/>
                <a:gd name="T55" fmla="*/ 102 h 116"/>
                <a:gd name="T56" fmla="*/ 135 w 237"/>
                <a:gd name="T57" fmla="*/ 46 h 116"/>
                <a:gd name="T58" fmla="*/ 71 w 237"/>
                <a:gd name="T59" fmla="*/ 46 h 116"/>
                <a:gd name="T60" fmla="*/ 74 w 237"/>
                <a:gd name="T61" fmla="*/ 42 h 116"/>
                <a:gd name="T62" fmla="*/ 94 w 237"/>
                <a:gd name="T63" fmla="*/ 15 h 116"/>
                <a:gd name="T64" fmla="*/ 102 w 237"/>
                <a:gd name="T65" fmla="*/ 11 h 116"/>
                <a:gd name="T66" fmla="*/ 135 w 237"/>
                <a:gd name="T67" fmla="*/ 11 h 116"/>
                <a:gd name="T68" fmla="*/ 135 w 237"/>
                <a:gd name="T69" fmla="*/ 46 h 116"/>
                <a:gd name="T70" fmla="*/ 146 w 237"/>
                <a:gd name="T71" fmla="*/ 46 h 116"/>
                <a:gd name="T72" fmla="*/ 146 w 237"/>
                <a:gd name="T73" fmla="*/ 11 h 116"/>
                <a:gd name="T74" fmla="*/ 171 w 237"/>
                <a:gd name="T75" fmla="*/ 11 h 116"/>
                <a:gd name="T76" fmla="*/ 176 w 237"/>
                <a:gd name="T77" fmla="*/ 15 h 116"/>
                <a:gd name="T78" fmla="*/ 193 w 237"/>
                <a:gd name="T79" fmla="*/ 46 h 116"/>
                <a:gd name="T80" fmla="*/ 146 w 237"/>
                <a:gd name="T81" fmla="*/ 46 h 116"/>
                <a:gd name="T82" fmla="*/ 188 w 237"/>
                <a:gd name="T83" fmla="*/ 102 h 116"/>
                <a:gd name="T84" fmla="*/ 177 w 237"/>
                <a:gd name="T85" fmla="*/ 91 h 116"/>
                <a:gd name="T86" fmla="*/ 188 w 237"/>
                <a:gd name="T87" fmla="*/ 80 h 116"/>
                <a:gd name="T88" fmla="*/ 199 w 237"/>
                <a:gd name="T89" fmla="*/ 91 h 116"/>
                <a:gd name="T90" fmla="*/ 188 w 237"/>
                <a:gd name="T91" fmla="*/ 10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16">
                  <a:moveTo>
                    <a:pt x="229" y="47"/>
                  </a:moveTo>
                  <a:cubicBezTo>
                    <a:pt x="218" y="47"/>
                    <a:pt x="218" y="47"/>
                    <a:pt x="218" y="47"/>
                  </a:cubicBezTo>
                  <a:cubicBezTo>
                    <a:pt x="213" y="47"/>
                    <a:pt x="207" y="43"/>
                    <a:pt x="205" y="39"/>
                  </a:cubicBezTo>
                  <a:cubicBezTo>
                    <a:pt x="188" y="8"/>
                    <a:pt x="188" y="8"/>
                    <a:pt x="188" y="8"/>
                  </a:cubicBezTo>
                  <a:cubicBezTo>
                    <a:pt x="186" y="3"/>
                    <a:pt x="180" y="0"/>
                    <a:pt x="175" y="0"/>
                  </a:cubicBezTo>
                  <a:cubicBezTo>
                    <a:pt x="96" y="0"/>
                    <a:pt x="96" y="0"/>
                    <a:pt x="96" y="0"/>
                  </a:cubicBezTo>
                  <a:cubicBezTo>
                    <a:pt x="91" y="0"/>
                    <a:pt x="84" y="3"/>
                    <a:pt x="81" y="7"/>
                  </a:cubicBezTo>
                  <a:cubicBezTo>
                    <a:pt x="56" y="39"/>
                    <a:pt x="56" y="39"/>
                    <a:pt x="56" y="39"/>
                  </a:cubicBezTo>
                  <a:cubicBezTo>
                    <a:pt x="53" y="43"/>
                    <a:pt x="47" y="47"/>
                    <a:pt x="42" y="47"/>
                  </a:cubicBezTo>
                  <a:cubicBezTo>
                    <a:pt x="28" y="47"/>
                    <a:pt x="28" y="47"/>
                    <a:pt x="28" y="47"/>
                  </a:cubicBezTo>
                  <a:cubicBezTo>
                    <a:pt x="13" y="47"/>
                    <a:pt x="3" y="54"/>
                    <a:pt x="1" y="69"/>
                  </a:cubicBezTo>
                  <a:cubicBezTo>
                    <a:pt x="0" y="84"/>
                    <a:pt x="0" y="84"/>
                    <a:pt x="0" y="84"/>
                  </a:cubicBezTo>
                  <a:cubicBezTo>
                    <a:pt x="0" y="89"/>
                    <a:pt x="4" y="93"/>
                    <a:pt x="9" y="93"/>
                  </a:cubicBezTo>
                  <a:cubicBezTo>
                    <a:pt x="31" y="93"/>
                    <a:pt x="31" y="93"/>
                    <a:pt x="31" y="93"/>
                  </a:cubicBezTo>
                  <a:cubicBezTo>
                    <a:pt x="32" y="106"/>
                    <a:pt x="42" y="116"/>
                    <a:pt x="55" y="116"/>
                  </a:cubicBezTo>
                  <a:cubicBezTo>
                    <a:pt x="68" y="116"/>
                    <a:pt x="79" y="106"/>
                    <a:pt x="80" y="93"/>
                  </a:cubicBezTo>
                  <a:cubicBezTo>
                    <a:pt x="166" y="93"/>
                    <a:pt x="166" y="93"/>
                    <a:pt x="166" y="93"/>
                  </a:cubicBezTo>
                  <a:cubicBezTo>
                    <a:pt x="167" y="104"/>
                    <a:pt x="176" y="113"/>
                    <a:pt x="188" y="113"/>
                  </a:cubicBezTo>
                  <a:cubicBezTo>
                    <a:pt x="199" y="113"/>
                    <a:pt x="208" y="104"/>
                    <a:pt x="209" y="93"/>
                  </a:cubicBezTo>
                  <a:cubicBezTo>
                    <a:pt x="229" y="93"/>
                    <a:pt x="229" y="93"/>
                    <a:pt x="229" y="93"/>
                  </a:cubicBezTo>
                  <a:cubicBezTo>
                    <a:pt x="233" y="93"/>
                    <a:pt x="237" y="89"/>
                    <a:pt x="237" y="84"/>
                  </a:cubicBezTo>
                  <a:cubicBezTo>
                    <a:pt x="237" y="55"/>
                    <a:pt x="237" y="55"/>
                    <a:pt x="237" y="55"/>
                  </a:cubicBezTo>
                  <a:cubicBezTo>
                    <a:pt x="237" y="51"/>
                    <a:pt x="233" y="47"/>
                    <a:pt x="229" y="47"/>
                  </a:cubicBezTo>
                  <a:close/>
                  <a:moveTo>
                    <a:pt x="55" y="102"/>
                  </a:moveTo>
                  <a:cubicBezTo>
                    <a:pt x="49" y="102"/>
                    <a:pt x="44" y="97"/>
                    <a:pt x="44" y="91"/>
                  </a:cubicBezTo>
                  <a:cubicBezTo>
                    <a:pt x="44" y="85"/>
                    <a:pt x="49" y="80"/>
                    <a:pt x="55" y="80"/>
                  </a:cubicBezTo>
                  <a:cubicBezTo>
                    <a:pt x="61" y="80"/>
                    <a:pt x="66" y="85"/>
                    <a:pt x="66" y="91"/>
                  </a:cubicBezTo>
                  <a:cubicBezTo>
                    <a:pt x="66" y="97"/>
                    <a:pt x="61" y="102"/>
                    <a:pt x="55" y="102"/>
                  </a:cubicBezTo>
                  <a:close/>
                  <a:moveTo>
                    <a:pt x="135" y="46"/>
                  </a:moveTo>
                  <a:cubicBezTo>
                    <a:pt x="71" y="46"/>
                    <a:pt x="71" y="46"/>
                    <a:pt x="71" y="46"/>
                  </a:cubicBezTo>
                  <a:cubicBezTo>
                    <a:pt x="74" y="42"/>
                    <a:pt x="74" y="42"/>
                    <a:pt x="74" y="42"/>
                  </a:cubicBezTo>
                  <a:cubicBezTo>
                    <a:pt x="94" y="15"/>
                    <a:pt x="94" y="15"/>
                    <a:pt x="94" y="15"/>
                  </a:cubicBezTo>
                  <a:cubicBezTo>
                    <a:pt x="96" y="13"/>
                    <a:pt x="100" y="11"/>
                    <a:pt x="102" y="11"/>
                  </a:cubicBezTo>
                  <a:cubicBezTo>
                    <a:pt x="135" y="11"/>
                    <a:pt x="135" y="11"/>
                    <a:pt x="135" y="11"/>
                  </a:cubicBezTo>
                  <a:lnTo>
                    <a:pt x="135" y="46"/>
                  </a:lnTo>
                  <a:close/>
                  <a:moveTo>
                    <a:pt x="146" y="46"/>
                  </a:moveTo>
                  <a:cubicBezTo>
                    <a:pt x="146" y="11"/>
                    <a:pt x="146" y="11"/>
                    <a:pt x="146" y="11"/>
                  </a:cubicBezTo>
                  <a:cubicBezTo>
                    <a:pt x="171" y="11"/>
                    <a:pt x="171" y="11"/>
                    <a:pt x="171" y="11"/>
                  </a:cubicBezTo>
                  <a:cubicBezTo>
                    <a:pt x="173" y="11"/>
                    <a:pt x="176" y="13"/>
                    <a:pt x="176" y="15"/>
                  </a:cubicBezTo>
                  <a:cubicBezTo>
                    <a:pt x="193" y="46"/>
                    <a:pt x="193" y="46"/>
                    <a:pt x="193" y="46"/>
                  </a:cubicBezTo>
                  <a:lnTo>
                    <a:pt x="146" y="46"/>
                  </a:lnTo>
                  <a:close/>
                  <a:moveTo>
                    <a:pt x="188" y="102"/>
                  </a:moveTo>
                  <a:cubicBezTo>
                    <a:pt x="182" y="102"/>
                    <a:pt x="177" y="97"/>
                    <a:pt x="177" y="91"/>
                  </a:cubicBezTo>
                  <a:cubicBezTo>
                    <a:pt x="177" y="85"/>
                    <a:pt x="182" y="80"/>
                    <a:pt x="188" y="80"/>
                  </a:cubicBezTo>
                  <a:cubicBezTo>
                    <a:pt x="194" y="80"/>
                    <a:pt x="199" y="85"/>
                    <a:pt x="199" y="91"/>
                  </a:cubicBezTo>
                  <a:cubicBezTo>
                    <a:pt x="199" y="97"/>
                    <a:pt x="194" y="102"/>
                    <a:pt x="188"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15"/>
            <p:cNvSpPr>
              <a:spLocks/>
            </p:cNvSpPr>
            <p:nvPr/>
          </p:nvSpPr>
          <p:spPr bwMode="auto">
            <a:xfrm>
              <a:off x="13781088" y="4864100"/>
              <a:ext cx="263525" cy="92075"/>
            </a:xfrm>
            <a:custGeom>
              <a:avLst/>
              <a:gdLst>
                <a:gd name="T0" fmla="*/ 5 w 69"/>
                <a:gd name="T1" fmla="*/ 10 h 24"/>
                <a:gd name="T2" fmla="*/ 10 w 69"/>
                <a:gd name="T3" fmla="*/ 5 h 24"/>
                <a:gd name="T4" fmla="*/ 59 w 69"/>
                <a:gd name="T5" fmla="*/ 5 h 24"/>
                <a:gd name="T6" fmla="*/ 64 w 69"/>
                <a:gd name="T7" fmla="*/ 10 h 24"/>
                <a:gd name="T8" fmla="*/ 64 w 69"/>
                <a:gd name="T9" fmla="*/ 24 h 24"/>
                <a:gd name="T10" fmla="*/ 69 w 69"/>
                <a:gd name="T11" fmla="*/ 24 h 24"/>
                <a:gd name="T12" fmla="*/ 69 w 69"/>
                <a:gd name="T13" fmla="*/ 10 h 24"/>
                <a:gd name="T14" fmla="*/ 59 w 69"/>
                <a:gd name="T15" fmla="*/ 0 h 24"/>
                <a:gd name="T16" fmla="*/ 10 w 69"/>
                <a:gd name="T17" fmla="*/ 0 h 24"/>
                <a:gd name="T18" fmla="*/ 0 w 69"/>
                <a:gd name="T19" fmla="*/ 10 h 24"/>
                <a:gd name="T20" fmla="*/ 0 w 69"/>
                <a:gd name="T21" fmla="*/ 24 h 24"/>
                <a:gd name="T22" fmla="*/ 5 w 69"/>
                <a:gd name="T23" fmla="*/ 24 h 24"/>
                <a:gd name="T24" fmla="*/ 5 w 69"/>
                <a:gd name="T25"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24">
                  <a:moveTo>
                    <a:pt x="5" y="10"/>
                  </a:moveTo>
                  <a:cubicBezTo>
                    <a:pt x="5" y="7"/>
                    <a:pt x="7" y="5"/>
                    <a:pt x="10" y="5"/>
                  </a:cubicBezTo>
                  <a:cubicBezTo>
                    <a:pt x="59" y="5"/>
                    <a:pt x="59" y="5"/>
                    <a:pt x="59" y="5"/>
                  </a:cubicBezTo>
                  <a:cubicBezTo>
                    <a:pt x="62" y="5"/>
                    <a:pt x="64" y="7"/>
                    <a:pt x="64" y="10"/>
                  </a:cubicBezTo>
                  <a:cubicBezTo>
                    <a:pt x="64" y="24"/>
                    <a:pt x="64" y="24"/>
                    <a:pt x="64" y="24"/>
                  </a:cubicBezTo>
                  <a:cubicBezTo>
                    <a:pt x="69" y="24"/>
                    <a:pt x="69" y="24"/>
                    <a:pt x="69" y="24"/>
                  </a:cubicBezTo>
                  <a:cubicBezTo>
                    <a:pt x="69" y="10"/>
                    <a:pt x="69" y="10"/>
                    <a:pt x="69" y="10"/>
                  </a:cubicBezTo>
                  <a:cubicBezTo>
                    <a:pt x="69" y="4"/>
                    <a:pt x="64" y="0"/>
                    <a:pt x="59" y="0"/>
                  </a:cubicBezTo>
                  <a:cubicBezTo>
                    <a:pt x="10" y="0"/>
                    <a:pt x="10" y="0"/>
                    <a:pt x="10" y="0"/>
                  </a:cubicBezTo>
                  <a:cubicBezTo>
                    <a:pt x="4" y="0"/>
                    <a:pt x="0" y="4"/>
                    <a:pt x="0" y="10"/>
                  </a:cubicBezTo>
                  <a:cubicBezTo>
                    <a:pt x="0" y="24"/>
                    <a:pt x="0" y="24"/>
                    <a:pt x="0" y="24"/>
                  </a:cubicBezTo>
                  <a:cubicBezTo>
                    <a:pt x="5" y="24"/>
                    <a:pt x="5" y="24"/>
                    <a:pt x="5" y="24"/>
                  </a:cubicBezTo>
                  <a:cubicBezTo>
                    <a:pt x="5" y="10"/>
                    <a:pt x="5"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16"/>
            <p:cNvSpPr>
              <a:spLocks/>
            </p:cNvSpPr>
            <p:nvPr/>
          </p:nvSpPr>
          <p:spPr bwMode="auto">
            <a:xfrm>
              <a:off x="13827125" y="4897438"/>
              <a:ext cx="38100" cy="50800"/>
            </a:xfrm>
            <a:custGeom>
              <a:avLst/>
              <a:gdLst>
                <a:gd name="T0" fmla="*/ 4 w 10"/>
                <a:gd name="T1" fmla="*/ 13 h 13"/>
                <a:gd name="T2" fmla="*/ 6 w 10"/>
                <a:gd name="T3" fmla="*/ 13 h 13"/>
                <a:gd name="T4" fmla="*/ 6 w 10"/>
                <a:gd name="T5" fmla="*/ 13 h 13"/>
                <a:gd name="T6" fmla="*/ 6 w 10"/>
                <a:gd name="T7" fmla="*/ 3 h 13"/>
                <a:gd name="T8" fmla="*/ 6 w 10"/>
                <a:gd name="T9" fmla="*/ 3 h 13"/>
                <a:gd name="T10" fmla="*/ 10 w 10"/>
                <a:gd name="T11" fmla="*/ 3 h 13"/>
                <a:gd name="T12" fmla="*/ 10 w 10"/>
                <a:gd name="T13" fmla="*/ 3 h 13"/>
                <a:gd name="T14" fmla="*/ 10 w 10"/>
                <a:gd name="T15" fmla="*/ 0 h 13"/>
                <a:gd name="T16" fmla="*/ 10 w 10"/>
                <a:gd name="T17" fmla="*/ 0 h 13"/>
                <a:gd name="T18" fmla="*/ 0 w 10"/>
                <a:gd name="T19" fmla="*/ 0 h 13"/>
                <a:gd name="T20" fmla="*/ 0 w 10"/>
                <a:gd name="T21" fmla="*/ 0 h 13"/>
                <a:gd name="T22" fmla="*/ 0 w 10"/>
                <a:gd name="T23" fmla="*/ 3 h 13"/>
                <a:gd name="T24" fmla="*/ 0 w 10"/>
                <a:gd name="T25" fmla="*/ 3 h 13"/>
                <a:gd name="T26" fmla="*/ 3 w 10"/>
                <a:gd name="T27" fmla="*/ 3 h 13"/>
                <a:gd name="T28" fmla="*/ 3 w 10"/>
                <a:gd name="T29" fmla="*/ 3 h 13"/>
                <a:gd name="T30" fmla="*/ 3 w 10"/>
                <a:gd name="T31" fmla="*/ 13 h 13"/>
                <a:gd name="T32" fmla="*/ 4 w 10"/>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13">
                  <a:moveTo>
                    <a:pt x="4" y="13"/>
                  </a:moveTo>
                  <a:cubicBezTo>
                    <a:pt x="6" y="13"/>
                    <a:pt x="6" y="13"/>
                    <a:pt x="6" y="13"/>
                  </a:cubicBezTo>
                  <a:cubicBezTo>
                    <a:pt x="6" y="13"/>
                    <a:pt x="6" y="13"/>
                    <a:pt x="6" y="13"/>
                  </a:cubicBezTo>
                  <a:cubicBezTo>
                    <a:pt x="6" y="3"/>
                    <a:pt x="6" y="3"/>
                    <a:pt x="6" y="3"/>
                  </a:cubicBezTo>
                  <a:cubicBezTo>
                    <a:pt x="6" y="3"/>
                    <a:pt x="6" y="3"/>
                    <a:pt x="6" y="3"/>
                  </a:cubicBezTo>
                  <a:cubicBezTo>
                    <a:pt x="10" y="3"/>
                    <a:pt x="10" y="3"/>
                    <a:pt x="10" y="3"/>
                  </a:cubicBezTo>
                  <a:cubicBezTo>
                    <a:pt x="10" y="3"/>
                    <a:pt x="10" y="3"/>
                    <a:pt x="10" y="3"/>
                  </a:cubicBezTo>
                  <a:cubicBezTo>
                    <a:pt x="10" y="0"/>
                    <a:pt x="10" y="0"/>
                    <a:pt x="10" y="0"/>
                  </a:cubicBezTo>
                  <a:cubicBezTo>
                    <a:pt x="10" y="0"/>
                    <a:pt x="10" y="0"/>
                    <a:pt x="10" y="0"/>
                  </a:cubicBezTo>
                  <a:cubicBezTo>
                    <a:pt x="0" y="0"/>
                    <a:pt x="0" y="0"/>
                    <a:pt x="0" y="0"/>
                  </a:cubicBezTo>
                  <a:cubicBezTo>
                    <a:pt x="0" y="0"/>
                    <a:pt x="0" y="0"/>
                    <a:pt x="0" y="0"/>
                  </a:cubicBezTo>
                  <a:cubicBezTo>
                    <a:pt x="0" y="3"/>
                    <a:pt x="0" y="3"/>
                    <a:pt x="0" y="3"/>
                  </a:cubicBezTo>
                  <a:cubicBezTo>
                    <a:pt x="0" y="3"/>
                    <a:pt x="0" y="3"/>
                    <a:pt x="0" y="3"/>
                  </a:cubicBezTo>
                  <a:cubicBezTo>
                    <a:pt x="3" y="3"/>
                    <a:pt x="3" y="3"/>
                    <a:pt x="3" y="3"/>
                  </a:cubicBezTo>
                  <a:cubicBezTo>
                    <a:pt x="3" y="3"/>
                    <a:pt x="3" y="3"/>
                    <a:pt x="3" y="3"/>
                  </a:cubicBezTo>
                  <a:cubicBezTo>
                    <a:pt x="3" y="13"/>
                    <a:pt x="3" y="13"/>
                    <a:pt x="3" y="13"/>
                  </a:cubicBezTo>
                  <a:cubicBezTo>
                    <a:pt x="3" y="13"/>
                    <a:pt x="3" y="13"/>
                    <a:pt x="4"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17"/>
            <p:cNvSpPr>
              <a:spLocks noEditPoints="1"/>
            </p:cNvSpPr>
            <p:nvPr/>
          </p:nvSpPr>
          <p:spPr bwMode="auto">
            <a:xfrm>
              <a:off x="13869988" y="4897438"/>
              <a:ext cx="46037" cy="50800"/>
            </a:xfrm>
            <a:custGeom>
              <a:avLst/>
              <a:gdLst>
                <a:gd name="T0" fmla="*/ 5 w 12"/>
                <a:gd name="T1" fmla="*/ 0 h 13"/>
                <a:gd name="T2" fmla="*/ 4 w 12"/>
                <a:gd name="T3" fmla="*/ 0 h 13"/>
                <a:gd name="T4" fmla="*/ 0 w 12"/>
                <a:gd name="T5" fmla="*/ 13 h 13"/>
                <a:gd name="T6" fmla="*/ 0 w 12"/>
                <a:gd name="T7" fmla="*/ 13 h 13"/>
                <a:gd name="T8" fmla="*/ 3 w 12"/>
                <a:gd name="T9" fmla="*/ 13 h 13"/>
                <a:gd name="T10" fmla="*/ 3 w 12"/>
                <a:gd name="T11" fmla="*/ 13 h 13"/>
                <a:gd name="T12" fmla="*/ 4 w 12"/>
                <a:gd name="T13" fmla="*/ 11 h 13"/>
                <a:gd name="T14" fmla="*/ 8 w 12"/>
                <a:gd name="T15" fmla="*/ 11 h 13"/>
                <a:gd name="T16" fmla="*/ 9 w 12"/>
                <a:gd name="T17" fmla="*/ 13 h 13"/>
                <a:gd name="T18" fmla="*/ 9 w 12"/>
                <a:gd name="T19" fmla="*/ 13 h 13"/>
                <a:gd name="T20" fmla="*/ 12 w 12"/>
                <a:gd name="T21" fmla="*/ 13 h 13"/>
                <a:gd name="T22" fmla="*/ 12 w 12"/>
                <a:gd name="T23" fmla="*/ 13 h 13"/>
                <a:gd name="T24" fmla="*/ 8 w 12"/>
                <a:gd name="T25" fmla="*/ 0 h 13"/>
                <a:gd name="T26" fmla="*/ 7 w 12"/>
                <a:gd name="T27" fmla="*/ 0 h 13"/>
                <a:gd name="T28" fmla="*/ 5 w 12"/>
                <a:gd name="T29" fmla="*/ 0 h 13"/>
                <a:gd name="T30" fmla="*/ 8 w 12"/>
                <a:gd name="T31" fmla="*/ 8 h 13"/>
                <a:gd name="T32" fmla="*/ 4 w 12"/>
                <a:gd name="T33" fmla="*/ 8 h 13"/>
                <a:gd name="T34" fmla="*/ 6 w 12"/>
                <a:gd name="T35" fmla="*/ 4 h 13"/>
                <a:gd name="T36" fmla="*/ 6 w 12"/>
                <a:gd name="T37" fmla="*/ 4 h 13"/>
                <a:gd name="T38" fmla="*/ 8 w 12"/>
                <a:gd name="T39"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 h="13">
                  <a:moveTo>
                    <a:pt x="5" y="0"/>
                  </a:moveTo>
                  <a:cubicBezTo>
                    <a:pt x="5" y="0"/>
                    <a:pt x="5" y="0"/>
                    <a:pt x="4" y="0"/>
                  </a:cubicBezTo>
                  <a:cubicBezTo>
                    <a:pt x="0" y="13"/>
                    <a:pt x="0" y="13"/>
                    <a:pt x="0" y="13"/>
                  </a:cubicBezTo>
                  <a:cubicBezTo>
                    <a:pt x="0" y="13"/>
                    <a:pt x="0" y="13"/>
                    <a:pt x="0" y="13"/>
                  </a:cubicBezTo>
                  <a:cubicBezTo>
                    <a:pt x="3" y="13"/>
                    <a:pt x="3" y="13"/>
                    <a:pt x="3" y="13"/>
                  </a:cubicBezTo>
                  <a:cubicBezTo>
                    <a:pt x="3" y="13"/>
                    <a:pt x="3" y="13"/>
                    <a:pt x="3" y="13"/>
                  </a:cubicBezTo>
                  <a:cubicBezTo>
                    <a:pt x="4" y="11"/>
                    <a:pt x="4" y="11"/>
                    <a:pt x="4" y="11"/>
                  </a:cubicBezTo>
                  <a:cubicBezTo>
                    <a:pt x="8" y="11"/>
                    <a:pt x="8" y="11"/>
                    <a:pt x="8" y="11"/>
                  </a:cubicBezTo>
                  <a:cubicBezTo>
                    <a:pt x="9" y="13"/>
                    <a:pt x="9" y="13"/>
                    <a:pt x="9" y="13"/>
                  </a:cubicBezTo>
                  <a:cubicBezTo>
                    <a:pt x="9" y="13"/>
                    <a:pt x="9" y="13"/>
                    <a:pt x="9" y="13"/>
                  </a:cubicBezTo>
                  <a:cubicBezTo>
                    <a:pt x="12" y="13"/>
                    <a:pt x="12" y="13"/>
                    <a:pt x="12" y="13"/>
                  </a:cubicBezTo>
                  <a:cubicBezTo>
                    <a:pt x="12" y="13"/>
                    <a:pt x="12" y="13"/>
                    <a:pt x="12" y="13"/>
                  </a:cubicBezTo>
                  <a:cubicBezTo>
                    <a:pt x="8" y="0"/>
                    <a:pt x="8" y="0"/>
                    <a:pt x="8" y="0"/>
                  </a:cubicBezTo>
                  <a:cubicBezTo>
                    <a:pt x="7" y="0"/>
                    <a:pt x="7" y="0"/>
                    <a:pt x="7" y="0"/>
                  </a:cubicBezTo>
                  <a:lnTo>
                    <a:pt x="5" y="0"/>
                  </a:lnTo>
                  <a:close/>
                  <a:moveTo>
                    <a:pt x="8" y="8"/>
                  </a:moveTo>
                  <a:cubicBezTo>
                    <a:pt x="4" y="8"/>
                    <a:pt x="4" y="8"/>
                    <a:pt x="4" y="8"/>
                  </a:cubicBezTo>
                  <a:cubicBezTo>
                    <a:pt x="6" y="4"/>
                    <a:pt x="6" y="4"/>
                    <a:pt x="6" y="4"/>
                  </a:cubicBezTo>
                  <a:cubicBezTo>
                    <a:pt x="6" y="4"/>
                    <a:pt x="6" y="4"/>
                    <a:pt x="6" y="4"/>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18"/>
            <p:cNvSpPr>
              <a:spLocks/>
            </p:cNvSpPr>
            <p:nvPr/>
          </p:nvSpPr>
          <p:spPr bwMode="auto">
            <a:xfrm>
              <a:off x="13922375" y="4897438"/>
              <a:ext cx="42862" cy="50800"/>
            </a:xfrm>
            <a:custGeom>
              <a:avLst/>
              <a:gdLst>
                <a:gd name="T0" fmla="*/ 0 w 11"/>
                <a:gd name="T1" fmla="*/ 13 h 13"/>
                <a:gd name="T2" fmla="*/ 3 w 11"/>
                <a:gd name="T3" fmla="*/ 13 h 13"/>
                <a:gd name="T4" fmla="*/ 3 w 11"/>
                <a:gd name="T5" fmla="*/ 13 h 13"/>
                <a:gd name="T6" fmla="*/ 6 w 11"/>
                <a:gd name="T7" fmla="*/ 9 h 13"/>
                <a:gd name="T8" fmla="*/ 6 w 11"/>
                <a:gd name="T9" fmla="*/ 9 h 13"/>
                <a:gd name="T10" fmla="*/ 8 w 11"/>
                <a:gd name="T11" fmla="*/ 13 h 13"/>
                <a:gd name="T12" fmla="*/ 8 w 11"/>
                <a:gd name="T13" fmla="*/ 13 h 13"/>
                <a:gd name="T14" fmla="*/ 11 w 11"/>
                <a:gd name="T15" fmla="*/ 13 h 13"/>
                <a:gd name="T16" fmla="*/ 11 w 11"/>
                <a:gd name="T17" fmla="*/ 13 h 13"/>
                <a:gd name="T18" fmla="*/ 7 w 11"/>
                <a:gd name="T19" fmla="*/ 7 h 13"/>
                <a:gd name="T20" fmla="*/ 11 w 11"/>
                <a:gd name="T21" fmla="*/ 0 h 13"/>
                <a:gd name="T22" fmla="*/ 11 w 11"/>
                <a:gd name="T23" fmla="*/ 0 h 13"/>
                <a:gd name="T24" fmla="*/ 8 w 11"/>
                <a:gd name="T25" fmla="*/ 0 h 13"/>
                <a:gd name="T26" fmla="*/ 8 w 11"/>
                <a:gd name="T27" fmla="*/ 0 h 13"/>
                <a:gd name="T28" fmla="*/ 6 w 11"/>
                <a:gd name="T29" fmla="*/ 4 h 13"/>
                <a:gd name="T30" fmla="*/ 6 w 11"/>
                <a:gd name="T31" fmla="*/ 4 h 13"/>
                <a:gd name="T32" fmla="*/ 3 w 11"/>
                <a:gd name="T33" fmla="*/ 0 h 13"/>
                <a:gd name="T34" fmla="*/ 3 w 11"/>
                <a:gd name="T35" fmla="*/ 0 h 13"/>
                <a:gd name="T36" fmla="*/ 0 w 11"/>
                <a:gd name="T37" fmla="*/ 0 h 13"/>
                <a:gd name="T38" fmla="*/ 0 w 11"/>
                <a:gd name="T39" fmla="*/ 0 h 13"/>
                <a:gd name="T40" fmla="*/ 4 w 11"/>
                <a:gd name="T41" fmla="*/ 7 h 13"/>
                <a:gd name="T42" fmla="*/ 0 w 11"/>
                <a:gd name="T43" fmla="*/ 13 h 13"/>
                <a:gd name="T44" fmla="*/ 0 w 11"/>
                <a:gd name="T4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 h="13">
                  <a:moveTo>
                    <a:pt x="0" y="13"/>
                  </a:moveTo>
                  <a:cubicBezTo>
                    <a:pt x="3" y="13"/>
                    <a:pt x="3" y="13"/>
                    <a:pt x="3" y="13"/>
                  </a:cubicBezTo>
                  <a:cubicBezTo>
                    <a:pt x="3" y="13"/>
                    <a:pt x="3" y="13"/>
                    <a:pt x="3" y="13"/>
                  </a:cubicBezTo>
                  <a:cubicBezTo>
                    <a:pt x="6" y="9"/>
                    <a:pt x="6" y="9"/>
                    <a:pt x="6" y="9"/>
                  </a:cubicBezTo>
                  <a:cubicBezTo>
                    <a:pt x="6" y="9"/>
                    <a:pt x="6" y="9"/>
                    <a:pt x="6" y="9"/>
                  </a:cubicBezTo>
                  <a:cubicBezTo>
                    <a:pt x="8" y="13"/>
                    <a:pt x="8" y="13"/>
                    <a:pt x="8" y="13"/>
                  </a:cubicBezTo>
                  <a:cubicBezTo>
                    <a:pt x="8" y="13"/>
                    <a:pt x="8" y="13"/>
                    <a:pt x="8" y="13"/>
                  </a:cubicBezTo>
                  <a:cubicBezTo>
                    <a:pt x="11" y="13"/>
                    <a:pt x="11" y="13"/>
                    <a:pt x="11" y="13"/>
                  </a:cubicBezTo>
                  <a:cubicBezTo>
                    <a:pt x="11" y="13"/>
                    <a:pt x="11" y="13"/>
                    <a:pt x="11" y="13"/>
                  </a:cubicBezTo>
                  <a:cubicBezTo>
                    <a:pt x="7" y="7"/>
                    <a:pt x="7" y="7"/>
                    <a:pt x="7" y="7"/>
                  </a:cubicBezTo>
                  <a:cubicBezTo>
                    <a:pt x="11" y="0"/>
                    <a:pt x="11" y="0"/>
                    <a:pt x="11" y="0"/>
                  </a:cubicBezTo>
                  <a:cubicBezTo>
                    <a:pt x="11" y="0"/>
                    <a:pt x="11" y="0"/>
                    <a:pt x="11" y="0"/>
                  </a:cubicBezTo>
                  <a:cubicBezTo>
                    <a:pt x="8" y="0"/>
                    <a:pt x="8" y="0"/>
                    <a:pt x="8" y="0"/>
                  </a:cubicBezTo>
                  <a:cubicBezTo>
                    <a:pt x="8" y="0"/>
                    <a:pt x="8" y="0"/>
                    <a:pt x="8" y="0"/>
                  </a:cubicBezTo>
                  <a:cubicBezTo>
                    <a:pt x="6" y="4"/>
                    <a:pt x="6" y="4"/>
                    <a:pt x="6" y="4"/>
                  </a:cubicBezTo>
                  <a:cubicBezTo>
                    <a:pt x="6" y="4"/>
                    <a:pt x="6" y="4"/>
                    <a:pt x="6" y="4"/>
                  </a:cubicBezTo>
                  <a:cubicBezTo>
                    <a:pt x="3" y="0"/>
                    <a:pt x="3" y="0"/>
                    <a:pt x="3" y="0"/>
                  </a:cubicBezTo>
                  <a:cubicBezTo>
                    <a:pt x="3" y="0"/>
                    <a:pt x="3" y="0"/>
                    <a:pt x="3" y="0"/>
                  </a:cubicBezTo>
                  <a:cubicBezTo>
                    <a:pt x="0" y="0"/>
                    <a:pt x="0" y="0"/>
                    <a:pt x="0" y="0"/>
                  </a:cubicBezTo>
                  <a:cubicBezTo>
                    <a:pt x="0" y="0"/>
                    <a:pt x="0" y="0"/>
                    <a:pt x="0" y="0"/>
                  </a:cubicBezTo>
                  <a:cubicBezTo>
                    <a:pt x="4" y="7"/>
                    <a:pt x="4" y="7"/>
                    <a:pt x="4" y="7"/>
                  </a:cubicBezTo>
                  <a:cubicBezTo>
                    <a:pt x="0" y="13"/>
                    <a:pt x="0" y="13"/>
                    <a:pt x="0" y="13"/>
                  </a:cubicBezTo>
                  <a:cubicBezTo>
                    <a:pt x="0" y="13"/>
                    <a:pt x="0" y="13"/>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19"/>
            <p:cNvSpPr>
              <a:spLocks/>
            </p:cNvSpPr>
            <p:nvPr/>
          </p:nvSpPr>
          <p:spPr bwMode="auto">
            <a:xfrm>
              <a:off x="13979525" y="4897438"/>
              <a:ext cx="12700" cy="50800"/>
            </a:xfrm>
            <a:custGeom>
              <a:avLst/>
              <a:gdLst>
                <a:gd name="T0" fmla="*/ 0 w 3"/>
                <a:gd name="T1" fmla="*/ 0 h 13"/>
                <a:gd name="T2" fmla="*/ 0 w 3"/>
                <a:gd name="T3" fmla="*/ 13 h 13"/>
                <a:gd name="T4" fmla="*/ 0 w 3"/>
                <a:gd name="T5" fmla="*/ 13 h 13"/>
                <a:gd name="T6" fmla="*/ 2 w 3"/>
                <a:gd name="T7" fmla="*/ 13 h 13"/>
                <a:gd name="T8" fmla="*/ 3 w 3"/>
                <a:gd name="T9" fmla="*/ 13 h 13"/>
                <a:gd name="T10" fmla="*/ 3 w 3"/>
                <a:gd name="T11" fmla="*/ 0 h 13"/>
                <a:gd name="T12" fmla="*/ 2 w 3"/>
                <a:gd name="T13" fmla="*/ 0 h 13"/>
                <a:gd name="T14" fmla="*/ 0 w 3"/>
                <a:gd name="T15" fmla="*/ 0 h 13"/>
                <a:gd name="T16" fmla="*/ 0 w 3"/>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3">
                  <a:moveTo>
                    <a:pt x="0" y="0"/>
                  </a:moveTo>
                  <a:cubicBezTo>
                    <a:pt x="0" y="13"/>
                    <a:pt x="0" y="13"/>
                    <a:pt x="0" y="13"/>
                  </a:cubicBezTo>
                  <a:cubicBezTo>
                    <a:pt x="0" y="13"/>
                    <a:pt x="0" y="13"/>
                    <a:pt x="0" y="13"/>
                  </a:cubicBezTo>
                  <a:cubicBezTo>
                    <a:pt x="2" y="13"/>
                    <a:pt x="2" y="13"/>
                    <a:pt x="2" y="13"/>
                  </a:cubicBezTo>
                  <a:cubicBezTo>
                    <a:pt x="2" y="13"/>
                    <a:pt x="3" y="13"/>
                    <a:pt x="3" y="13"/>
                  </a:cubicBezTo>
                  <a:cubicBezTo>
                    <a:pt x="3" y="0"/>
                    <a:pt x="3" y="0"/>
                    <a:pt x="3" y="0"/>
                  </a:cubicBezTo>
                  <a:cubicBezTo>
                    <a:pt x="3" y="0"/>
                    <a:pt x="2" y="0"/>
                    <a:pt x="2" y="0"/>
                  </a:cubicBez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18" name="Freeform 5"/>
          <p:cNvSpPr>
            <a:spLocks noEditPoints="1"/>
          </p:cNvSpPr>
          <p:nvPr/>
        </p:nvSpPr>
        <p:spPr bwMode="auto">
          <a:xfrm>
            <a:off x="9789135" y="3899638"/>
            <a:ext cx="313603" cy="527685"/>
          </a:xfrm>
          <a:custGeom>
            <a:avLst/>
            <a:gdLst>
              <a:gd name="T0" fmla="*/ 100 w 111"/>
              <a:gd name="T1" fmla="*/ 0 h 189"/>
              <a:gd name="T2" fmla="*/ 11 w 111"/>
              <a:gd name="T3" fmla="*/ 0 h 189"/>
              <a:gd name="T4" fmla="*/ 0 w 111"/>
              <a:gd name="T5" fmla="*/ 11 h 189"/>
              <a:gd name="T6" fmla="*/ 0 w 111"/>
              <a:gd name="T7" fmla="*/ 178 h 189"/>
              <a:gd name="T8" fmla="*/ 11 w 111"/>
              <a:gd name="T9" fmla="*/ 189 h 189"/>
              <a:gd name="T10" fmla="*/ 100 w 111"/>
              <a:gd name="T11" fmla="*/ 189 h 189"/>
              <a:gd name="T12" fmla="*/ 111 w 111"/>
              <a:gd name="T13" fmla="*/ 178 h 189"/>
              <a:gd name="T14" fmla="*/ 111 w 111"/>
              <a:gd name="T15" fmla="*/ 11 h 189"/>
              <a:gd name="T16" fmla="*/ 100 w 111"/>
              <a:gd name="T17" fmla="*/ 0 h 189"/>
              <a:gd name="T18" fmla="*/ 65 w 111"/>
              <a:gd name="T19" fmla="*/ 178 h 189"/>
              <a:gd name="T20" fmla="*/ 46 w 111"/>
              <a:gd name="T21" fmla="*/ 178 h 189"/>
              <a:gd name="T22" fmla="*/ 44 w 111"/>
              <a:gd name="T23" fmla="*/ 175 h 189"/>
              <a:gd name="T24" fmla="*/ 46 w 111"/>
              <a:gd name="T25" fmla="*/ 173 h 189"/>
              <a:gd name="T26" fmla="*/ 65 w 111"/>
              <a:gd name="T27" fmla="*/ 173 h 189"/>
              <a:gd name="T28" fmla="*/ 68 w 111"/>
              <a:gd name="T29" fmla="*/ 175 h 189"/>
              <a:gd name="T30" fmla="*/ 65 w 111"/>
              <a:gd name="T31" fmla="*/ 178 h 189"/>
              <a:gd name="T32" fmla="*/ 100 w 111"/>
              <a:gd name="T33" fmla="*/ 164 h 189"/>
              <a:gd name="T34" fmla="*/ 11 w 111"/>
              <a:gd name="T35" fmla="*/ 164 h 189"/>
              <a:gd name="T36" fmla="*/ 11 w 111"/>
              <a:gd name="T37" fmla="*/ 13 h 189"/>
              <a:gd name="T38" fmla="*/ 100 w 111"/>
              <a:gd name="T39" fmla="*/ 13 h 189"/>
              <a:gd name="T40" fmla="*/ 100 w 111"/>
              <a:gd name="T41" fmla="*/ 16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89">
                <a:moveTo>
                  <a:pt x="100" y="0"/>
                </a:moveTo>
                <a:cubicBezTo>
                  <a:pt x="11" y="0"/>
                  <a:pt x="11" y="0"/>
                  <a:pt x="11" y="0"/>
                </a:cubicBezTo>
                <a:cubicBezTo>
                  <a:pt x="5" y="0"/>
                  <a:pt x="0" y="5"/>
                  <a:pt x="0" y="11"/>
                </a:cubicBezTo>
                <a:cubicBezTo>
                  <a:pt x="0" y="178"/>
                  <a:pt x="0" y="178"/>
                  <a:pt x="0" y="178"/>
                </a:cubicBezTo>
                <a:cubicBezTo>
                  <a:pt x="0" y="184"/>
                  <a:pt x="5" y="189"/>
                  <a:pt x="11" y="189"/>
                </a:cubicBezTo>
                <a:cubicBezTo>
                  <a:pt x="100" y="189"/>
                  <a:pt x="100" y="189"/>
                  <a:pt x="100" y="189"/>
                </a:cubicBezTo>
                <a:cubicBezTo>
                  <a:pt x="106" y="189"/>
                  <a:pt x="111" y="184"/>
                  <a:pt x="111" y="178"/>
                </a:cubicBezTo>
                <a:cubicBezTo>
                  <a:pt x="111" y="11"/>
                  <a:pt x="111" y="11"/>
                  <a:pt x="111" y="11"/>
                </a:cubicBezTo>
                <a:cubicBezTo>
                  <a:pt x="111" y="5"/>
                  <a:pt x="106" y="0"/>
                  <a:pt x="100" y="0"/>
                </a:cubicBezTo>
                <a:close/>
                <a:moveTo>
                  <a:pt x="65" y="178"/>
                </a:moveTo>
                <a:cubicBezTo>
                  <a:pt x="46" y="178"/>
                  <a:pt x="46" y="178"/>
                  <a:pt x="46" y="178"/>
                </a:cubicBezTo>
                <a:cubicBezTo>
                  <a:pt x="45" y="178"/>
                  <a:pt x="44" y="177"/>
                  <a:pt x="44" y="175"/>
                </a:cubicBezTo>
                <a:cubicBezTo>
                  <a:pt x="44" y="174"/>
                  <a:pt x="45" y="173"/>
                  <a:pt x="46" y="173"/>
                </a:cubicBezTo>
                <a:cubicBezTo>
                  <a:pt x="65" y="173"/>
                  <a:pt x="65" y="173"/>
                  <a:pt x="65" y="173"/>
                </a:cubicBezTo>
                <a:cubicBezTo>
                  <a:pt x="67" y="173"/>
                  <a:pt x="68" y="174"/>
                  <a:pt x="68" y="175"/>
                </a:cubicBezTo>
                <a:cubicBezTo>
                  <a:pt x="68" y="177"/>
                  <a:pt x="67" y="178"/>
                  <a:pt x="65" y="178"/>
                </a:cubicBezTo>
                <a:close/>
                <a:moveTo>
                  <a:pt x="100" y="164"/>
                </a:moveTo>
                <a:cubicBezTo>
                  <a:pt x="11" y="164"/>
                  <a:pt x="11" y="164"/>
                  <a:pt x="11" y="164"/>
                </a:cubicBezTo>
                <a:cubicBezTo>
                  <a:pt x="11" y="13"/>
                  <a:pt x="11" y="13"/>
                  <a:pt x="11" y="13"/>
                </a:cubicBezTo>
                <a:cubicBezTo>
                  <a:pt x="100" y="13"/>
                  <a:pt x="100" y="13"/>
                  <a:pt x="100" y="13"/>
                </a:cubicBezTo>
                <a:lnTo>
                  <a:pt x="100" y="16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8712740" y="3227486"/>
            <a:ext cx="1026447" cy="1136041"/>
            <a:chOff x="6265863" y="4468813"/>
            <a:chExt cx="1219201" cy="1349375"/>
          </a:xfrm>
          <a:solidFill>
            <a:schemeClr val="tx1">
              <a:lumMod val="75000"/>
              <a:lumOff val="25000"/>
            </a:schemeClr>
          </a:solidFill>
        </p:grpSpPr>
        <p:sp>
          <p:nvSpPr>
            <p:cNvPr id="120" name="Freeform 47"/>
            <p:cNvSpPr>
              <a:spLocks/>
            </p:cNvSpPr>
            <p:nvPr/>
          </p:nvSpPr>
          <p:spPr bwMode="auto">
            <a:xfrm>
              <a:off x="6775451" y="4468813"/>
              <a:ext cx="619125" cy="444500"/>
            </a:xfrm>
            <a:custGeom>
              <a:avLst/>
              <a:gdLst>
                <a:gd name="T0" fmla="*/ 323 w 390"/>
                <a:gd name="T1" fmla="*/ 0 h 280"/>
                <a:gd name="T2" fmla="*/ 0 w 390"/>
                <a:gd name="T3" fmla="*/ 134 h 280"/>
                <a:gd name="T4" fmla="*/ 103 w 390"/>
                <a:gd name="T5" fmla="*/ 280 h 280"/>
                <a:gd name="T6" fmla="*/ 390 w 390"/>
                <a:gd name="T7" fmla="*/ 163 h 280"/>
                <a:gd name="T8" fmla="*/ 323 w 390"/>
                <a:gd name="T9" fmla="*/ 0 h 280"/>
              </a:gdLst>
              <a:ahLst/>
              <a:cxnLst>
                <a:cxn ang="0">
                  <a:pos x="T0" y="T1"/>
                </a:cxn>
                <a:cxn ang="0">
                  <a:pos x="T2" y="T3"/>
                </a:cxn>
                <a:cxn ang="0">
                  <a:pos x="T4" y="T5"/>
                </a:cxn>
                <a:cxn ang="0">
                  <a:pos x="T6" y="T7"/>
                </a:cxn>
                <a:cxn ang="0">
                  <a:pos x="T8" y="T9"/>
                </a:cxn>
              </a:cxnLst>
              <a:rect l="0" t="0" r="r" b="b"/>
              <a:pathLst>
                <a:path w="390" h="280">
                  <a:moveTo>
                    <a:pt x="323" y="0"/>
                  </a:moveTo>
                  <a:lnTo>
                    <a:pt x="0" y="134"/>
                  </a:lnTo>
                  <a:lnTo>
                    <a:pt x="103" y="280"/>
                  </a:lnTo>
                  <a:lnTo>
                    <a:pt x="390" y="163"/>
                  </a:lnTo>
                  <a:lnTo>
                    <a:pt x="32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48"/>
            <p:cNvSpPr>
              <a:spLocks/>
            </p:cNvSpPr>
            <p:nvPr/>
          </p:nvSpPr>
          <p:spPr bwMode="auto">
            <a:xfrm>
              <a:off x="6748463" y="4757738"/>
              <a:ext cx="130175" cy="160338"/>
            </a:xfrm>
            <a:custGeom>
              <a:avLst/>
              <a:gdLst>
                <a:gd name="T0" fmla="*/ 0 w 82"/>
                <a:gd name="T1" fmla="*/ 10 h 101"/>
                <a:gd name="T2" fmla="*/ 36 w 82"/>
                <a:gd name="T3" fmla="*/ 101 h 101"/>
                <a:gd name="T4" fmla="*/ 82 w 82"/>
                <a:gd name="T5" fmla="*/ 82 h 101"/>
                <a:gd name="T6" fmla="*/ 24 w 82"/>
                <a:gd name="T7" fmla="*/ 0 h 101"/>
                <a:gd name="T8" fmla="*/ 0 w 82"/>
                <a:gd name="T9" fmla="*/ 10 h 101"/>
              </a:gdLst>
              <a:ahLst/>
              <a:cxnLst>
                <a:cxn ang="0">
                  <a:pos x="T0" y="T1"/>
                </a:cxn>
                <a:cxn ang="0">
                  <a:pos x="T2" y="T3"/>
                </a:cxn>
                <a:cxn ang="0">
                  <a:pos x="T4" y="T5"/>
                </a:cxn>
                <a:cxn ang="0">
                  <a:pos x="T6" y="T7"/>
                </a:cxn>
                <a:cxn ang="0">
                  <a:pos x="T8" y="T9"/>
                </a:cxn>
              </a:cxnLst>
              <a:rect l="0" t="0" r="r" b="b"/>
              <a:pathLst>
                <a:path w="82" h="101">
                  <a:moveTo>
                    <a:pt x="0" y="10"/>
                  </a:moveTo>
                  <a:lnTo>
                    <a:pt x="36" y="101"/>
                  </a:lnTo>
                  <a:lnTo>
                    <a:pt x="82" y="82"/>
                  </a:lnTo>
                  <a:lnTo>
                    <a:pt x="24"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49"/>
            <p:cNvSpPr>
              <a:spLocks/>
            </p:cNvSpPr>
            <p:nvPr/>
          </p:nvSpPr>
          <p:spPr bwMode="auto">
            <a:xfrm>
              <a:off x="7159626" y="4822826"/>
              <a:ext cx="325438" cy="234950"/>
            </a:xfrm>
            <a:custGeom>
              <a:avLst/>
              <a:gdLst>
                <a:gd name="T0" fmla="*/ 74 w 86"/>
                <a:gd name="T1" fmla="*/ 21 h 62"/>
                <a:gd name="T2" fmla="*/ 74 w 86"/>
                <a:gd name="T3" fmla="*/ 37 h 62"/>
                <a:gd name="T4" fmla="*/ 44 w 86"/>
                <a:gd name="T5" fmla="*/ 37 h 62"/>
                <a:gd name="T6" fmla="*/ 36 w 86"/>
                <a:gd name="T7" fmla="*/ 32 h 62"/>
                <a:gd name="T8" fmla="*/ 33 w 86"/>
                <a:gd name="T9" fmla="*/ 32 h 62"/>
                <a:gd name="T10" fmla="*/ 19 w 86"/>
                <a:gd name="T11" fmla="*/ 14 h 62"/>
                <a:gd name="T12" fmla="*/ 20 w 86"/>
                <a:gd name="T13" fmla="*/ 10 h 62"/>
                <a:gd name="T14" fmla="*/ 10 w 86"/>
                <a:gd name="T15" fmla="*/ 0 h 62"/>
                <a:gd name="T16" fmla="*/ 0 w 86"/>
                <a:gd name="T17" fmla="*/ 10 h 62"/>
                <a:gd name="T18" fmla="*/ 10 w 86"/>
                <a:gd name="T19" fmla="*/ 20 h 62"/>
                <a:gd name="T20" fmla="*/ 12 w 86"/>
                <a:gd name="T21" fmla="*/ 20 h 62"/>
                <a:gd name="T22" fmla="*/ 26 w 86"/>
                <a:gd name="T23" fmla="*/ 38 h 62"/>
                <a:gd name="T24" fmla="*/ 26 w 86"/>
                <a:gd name="T25" fmla="*/ 42 h 62"/>
                <a:gd name="T26" fmla="*/ 36 w 86"/>
                <a:gd name="T27" fmla="*/ 52 h 62"/>
                <a:gd name="T28" fmla="*/ 44 w 86"/>
                <a:gd name="T29" fmla="*/ 46 h 62"/>
                <a:gd name="T30" fmla="*/ 74 w 86"/>
                <a:gd name="T31" fmla="*/ 46 h 62"/>
                <a:gd name="T32" fmla="*/ 74 w 86"/>
                <a:gd name="T33" fmla="*/ 62 h 62"/>
                <a:gd name="T34" fmla="*/ 86 w 86"/>
                <a:gd name="T35" fmla="*/ 62 h 62"/>
                <a:gd name="T36" fmla="*/ 86 w 86"/>
                <a:gd name="T37" fmla="*/ 21 h 62"/>
                <a:gd name="T38" fmla="*/ 74 w 86"/>
                <a:gd name="T39" fmla="*/ 2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62">
                  <a:moveTo>
                    <a:pt x="74" y="21"/>
                  </a:moveTo>
                  <a:cubicBezTo>
                    <a:pt x="74" y="37"/>
                    <a:pt x="74" y="37"/>
                    <a:pt x="74" y="37"/>
                  </a:cubicBezTo>
                  <a:cubicBezTo>
                    <a:pt x="44" y="37"/>
                    <a:pt x="44" y="37"/>
                    <a:pt x="44" y="37"/>
                  </a:cubicBezTo>
                  <a:cubicBezTo>
                    <a:pt x="43" y="34"/>
                    <a:pt x="39" y="32"/>
                    <a:pt x="36" y="32"/>
                  </a:cubicBezTo>
                  <a:cubicBezTo>
                    <a:pt x="35" y="32"/>
                    <a:pt x="34" y="32"/>
                    <a:pt x="33" y="32"/>
                  </a:cubicBezTo>
                  <a:cubicBezTo>
                    <a:pt x="19" y="14"/>
                    <a:pt x="19" y="14"/>
                    <a:pt x="19" y="14"/>
                  </a:cubicBezTo>
                  <a:cubicBezTo>
                    <a:pt x="20" y="13"/>
                    <a:pt x="20" y="12"/>
                    <a:pt x="20" y="10"/>
                  </a:cubicBezTo>
                  <a:cubicBezTo>
                    <a:pt x="20" y="5"/>
                    <a:pt x="15" y="0"/>
                    <a:pt x="10" y="0"/>
                  </a:cubicBezTo>
                  <a:cubicBezTo>
                    <a:pt x="4" y="0"/>
                    <a:pt x="0" y="5"/>
                    <a:pt x="0" y="10"/>
                  </a:cubicBezTo>
                  <a:cubicBezTo>
                    <a:pt x="0" y="16"/>
                    <a:pt x="4" y="20"/>
                    <a:pt x="10" y="20"/>
                  </a:cubicBezTo>
                  <a:cubicBezTo>
                    <a:pt x="11" y="20"/>
                    <a:pt x="11" y="20"/>
                    <a:pt x="12" y="20"/>
                  </a:cubicBezTo>
                  <a:cubicBezTo>
                    <a:pt x="26" y="38"/>
                    <a:pt x="26" y="38"/>
                    <a:pt x="26" y="38"/>
                  </a:cubicBezTo>
                  <a:cubicBezTo>
                    <a:pt x="26" y="39"/>
                    <a:pt x="26" y="41"/>
                    <a:pt x="26" y="42"/>
                  </a:cubicBezTo>
                  <a:cubicBezTo>
                    <a:pt x="26" y="47"/>
                    <a:pt x="30" y="52"/>
                    <a:pt x="36" y="52"/>
                  </a:cubicBezTo>
                  <a:cubicBezTo>
                    <a:pt x="39" y="52"/>
                    <a:pt x="43" y="50"/>
                    <a:pt x="44" y="46"/>
                  </a:cubicBezTo>
                  <a:cubicBezTo>
                    <a:pt x="74" y="46"/>
                    <a:pt x="74" y="46"/>
                    <a:pt x="74" y="46"/>
                  </a:cubicBezTo>
                  <a:cubicBezTo>
                    <a:pt x="74" y="62"/>
                    <a:pt x="74" y="62"/>
                    <a:pt x="74" y="62"/>
                  </a:cubicBezTo>
                  <a:cubicBezTo>
                    <a:pt x="86" y="62"/>
                    <a:pt x="86" y="62"/>
                    <a:pt x="86" y="62"/>
                  </a:cubicBezTo>
                  <a:cubicBezTo>
                    <a:pt x="86" y="21"/>
                    <a:pt x="86" y="21"/>
                    <a:pt x="86" y="21"/>
                  </a:cubicBezTo>
                  <a:lnTo>
                    <a:pt x="7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50"/>
            <p:cNvSpPr>
              <a:spLocks/>
            </p:cNvSpPr>
            <p:nvPr/>
          </p:nvSpPr>
          <p:spPr bwMode="auto">
            <a:xfrm>
              <a:off x="6797676" y="5092701"/>
              <a:ext cx="190500" cy="349250"/>
            </a:xfrm>
            <a:custGeom>
              <a:avLst/>
              <a:gdLst>
                <a:gd name="T0" fmla="*/ 50 w 50"/>
                <a:gd name="T1" fmla="*/ 75 h 92"/>
                <a:gd name="T2" fmla="*/ 29 w 50"/>
                <a:gd name="T3" fmla="*/ 4 h 92"/>
                <a:gd name="T4" fmla="*/ 21 w 50"/>
                <a:gd name="T5" fmla="*/ 4 h 92"/>
                <a:gd name="T6" fmla="*/ 1 w 50"/>
                <a:gd name="T7" fmla="*/ 75 h 92"/>
                <a:gd name="T8" fmla="*/ 5 w 50"/>
                <a:gd name="T9" fmla="*/ 81 h 92"/>
                <a:gd name="T10" fmla="*/ 18 w 50"/>
                <a:gd name="T11" fmla="*/ 81 h 92"/>
                <a:gd name="T12" fmla="*/ 18 w 50"/>
                <a:gd name="T13" fmla="*/ 90 h 92"/>
                <a:gd name="T14" fmla="*/ 20 w 50"/>
                <a:gd name="T15" fmla="*/ 92 h 92"/>
                <a:gd name="T16" fmla="*/ 30 w 50"/>
                <a:gd name="T17" fmla="*/ 92 h 92"/>
                <a:gd name="T18" fmla="*/ 32 w 50"/>
                <a:gd name="T19" fmla="*/ 90 h 92"/>
                <a:gd name="T20" fmla="*/ 32 w 50"/>
                <a:gd name="T21" fmla="*/ 81 h 92"/>
                <a:gd name="T22" fmla="*/ 45 w 50"/>
                <a:gd name="T23" fmla="*/ 81 h 92"/>
                <a:gd name="T24" fmla="*/ 50 w 50"/>
                <a:gd name="T25" fmla="*/ 7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92">
                  <a:moveTo>
                    <a:pt x="50" y="75"/>
                  </a:moveTo>
                  <a:cubicBezTo>
                    <a:pt x="29" y="4"/>
                    <a:pt x="29" y="4"/>
                    <a:pt x="29" y="4"/>
                  </a:cubicBezTo>
                  <a:cubicBezTo>
                    <a:pt x="28" y="0"/>
                    <a:pt x="22" y="0"/>
                    <a:pt x="21" y="4"/>
                  </a:cubicBezTo>
                  <a:cubicBezTo>
                    <a:pt x="1" y="75"/>
                    <a:pt x="1" y="75"/>
                    <a:pt x="1" y="75"/>
                  </a:cubicBezTo>
                  <a:cubicBezTo>
                    <a:pt x="0" y="78"/>
                    <a:pt x="2" y="81"/>
                    <a:pt x="5" y="81"/>
                  </a:cubicBezTo>
                  <a:cubicBezTo>
                    <a:pt x="18" y="81"/>
                    <a:pt x="18" y="81"/>
                    <a:pt x="18" y="81"/>
                  </a:cubicBezTo>
                  <a:cubicBezTo>
                    <a:pt x="18" y="90"/>
                    <a:pt x="18" y="90"/>
                    <a:pt x="18" y="90"/>
                  </a:cubicBezTo>
                  <a:cubicBezTo>
                    <a:pt x="18" y="91"/>
                    <a:pt x="19" y="92"/>
                    <a:pt x="20" y="92"/>
                  </a:cubicBezTo>
                  <a:cubicBezTo>
                    <a:pt x="30" y="92"/>
                    <a:pt x="30" y="92"/>
                    <a:pt x="30" y="92"/>
                  </a:cubicBezTo>
                  <a:cubicBezTo>
                    <a:pt x="31" y="92"/>
                    <a:pt x="32" y="91"/>
                    <a:pt x="32" y="90"/>
                  </a:cubicBezTo>
                  <a:cubicBezTo>
                    <a:pt x="32" y="81"/>
                    <a:pt x="32" y="81"/>
                    <a:pt x="32" y="81"/>
                  </a:cubicBezTo>
                  <a:cubicBezTo>
                    <a:pt x="45" y="81"/>
                    <a:pt x="45" y="81"/>
                    <a:pt x="45" y="81"/>
                  </a:cubicBezTo>
                  <a:cubicBezTo>
                    <a:pt x="48" y="81"/>
                    <a:pt x="50" y="78"/>
                    <a:pt x="5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51"/>
            <p:cNvSpPr>
              <a:spLocks/>
            </p:cNvSpPr>
            <p:nvPr/>
          </p:nvSpPr>
          <p:spPr bwMode="auto">
            <a:xfrm>
              <a:off x="6592888" y="5057776"/>
              <a:ext cx="160338" cy="292100"/>
            </a:xfrm>
            <a:custGeom>
              <a:avLst/>
              <a:gdLst>
                <a:gd name="T0" fmla="*/ 41 w 42"/>
                <a:gd name="T1" fmla="*/ 63 h 77"/>
                <a:gd name="T2" fmla="*/ 24 w 42"/>
                <a:gd name="T3" fmla="*/ 3 h 77"/>
                <a:gd name="T4" fmla="*/ 17 w 42"/>
                <a:gd name="T5" fmla="*/ 3 h 77"/>
                <a:gd name="T6" fmla="*/ 0 w 42"/>
                <a:gd name="T7" fmla="*/ 63 h 77"/>
                <a:gd name="T8" fmla="*/ 4 w 42"/>
                <a:gd name="T9" fmla="*/ 68 h 77"/>
                <a:gd name="T10" fmla="*/ 15 w 42"/>
                <a:gd name="T11" fmla="*/ 68 h 77"/>
                <a:gd name="T12" fmla="*/ 15 w 42"/>
                <a:gd name="T13" fmla="*/ 75 h 77"/>
                <a:gd name="T14" fmla="*/ 17 w 42"/>
                <a:gd name="T15" fmla="*/ 77 h 77"/>
                <a:gd name="T16" fmla="*/ 25 w 42"/>
                <a:gd name="T17" fmla="*/ 77 h 77"/>
                <a:gd name="T18" fmla="*/ 27 w 42"/>
                <a:gd name="T19" fmla="*/ 75 h 77"/>
                <a:gd name="T20" fmla="*/ 27 w 42"/>
                <a:gd name="T21" fmla="*/ 68 h 77"/>
                <a:gd name="T22" fmla="*/ 38 w 42"/>
                <a:gd name="T23" fmla="*/ 68 h 77"/>
                <a:gd name="T24" fmla="*/ 41 w 42"/>
                <a:gd name="T25" fmla="*/ 6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7">
                  <a:moveTo>
                    <a:pt x="41" y="63"/>
                  </a:moveTo>
                  <a:cubicBezTo>
                    <a:pt x="24" y="3"/>
                    <a:pt x="24" y="3"/>
                    <a:pt x="24" y="3"/>
                  </a:cubicBezTo>
                  <a:cubicBezTo>
                    <a:pt x="23" y="0"/>
                    <a:pt x="18" y="0"/>
                    <a:pt x="17" y="3"/>
                  </a:cubicBezTo>
                  <a:cubicBezTo>
                    <a:pt x="0" y="63"/>
                    <a:pt x="0" y="63"/>
                    <a:pt x="0" y="63"/>
                  </a:cubicBezTo>
                  <a:cubicBezTo>
                    <a:pt x="0" y="66"/>
                    <a:pt x="1" y="68"/>
                    <a:pt x="4" y="68"/>
                  </a:cubicBezTo>
                  <a:cubicBezTo>
                    <a:pt x="15" y="68"/>
                    <a:pt x="15" y="68"/>
                    <a:pt x="15" y="68"/>
                  </a:cubicBezTo>
                  <a:cubicBezTo>
                    <a:pt x="15" y="75"/>
                    <a:pt x="15" y="75"/>
                    <a:pt x="15" y="75"/>
                  </a:cubicBezTo>
                  <a:cubicBezTo>
                    <a:pt x="15" y="76"/>
                    <a:pt x="16" y="77"/>
                    <a:pt x="17" y="77"/>
                  </a:cubicBezTo>
                  <a:cubicBezTo>
                    <a:pt x="25" y="77"/>
                    <a:pt x="25" y="77"/>
                    <a:pt x="25" y="77"/>
                  </a:cubicBezTo>
                  <a:cubicBezTo>
                    <a:pt x="26" y="77"/>
                    <a:pt x="27" y="76"/>
                    <a:pt x="27" y="75"/>
                  </a:cubicBezTo>
                  <a:cubicBezTo>
                    <a:pt x="27" y="68"/>
                    <a:pt x="27" y="68"/>
                    <a:pt x="27" y="68"/>
                  </a:cubicBezTo>
                  <a:cubicBezTo>
                    <a:pt x="38" y="68"/>
                    <a:pt x="38" y="68"/>
                    <a:pt x="38" y="68"/>
                  </a:cubicBezTo>
                  <a:cubicBezTo>
                    <a:pt x="40" y="68"/>
                    <a:pt x="42" y="66"/>
                    <a:pt x="4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52"/>
            <p:cNvSpPr>
              <a:spLocks noEditPoints="1"/>
            </p:cNvSpPr>
            <p:nvPr/>
          </p:nvSpPr>
          <p:spPr bwMode="auto">
            <a:xfrm>
              <a:off x="6265863" y="5043488"/>
              <a:ext cx="839788" cy="774700"/>
            </a:xfrm>
            <a:custGeom>
              <a:avLst/>
              <a:gdLst>
                <a:gd name="T0" fmla="*/ 91 w 221"/>
                <a:gd name="T1" fmla="*/ 3 h 204"/>
                <a:gd name="T2" fmla="*/ 63 w 221"/>
                <a:gd name="T3" fmla="*/ 0 h 204"/>
                <a:gd name="T4" fmla="*/ 0 w 221"/>
                <a:gd name="T5" fmla="*/ 68 h 204"/>
                <a:gd name="T6" fmla="*/ 20 w 221"/>
                <a:gd name="T7" fmla="*/ 93 h 204"/>
                <a:gd name="T8" fmla="*/ 8 w 221"/>
                <a:gd name="T9" fmla="*/ 64 h 204"/>
                <a:gd name="T10" fmla="*/ 37 w 221"/>
                <a:gd name="T11" fmla="*/ 23 h 204"/>
                <a:gd name="T12" fmla="*/ 12 w 221"/>
                <a:gd name="T13" fmla="*/ 64 h 204"/>
                <a:gd name="T14" fmla="*/ 21 w 221"/>
                <a:gd name="T15" fmla="*/ 89 h 204"/>
                <a:gd name="T16" fmla="*/ 37 w 221"/>
                <a:gd name="T17" fmla="*/ 66 h 204"/>
                <a:gd name="T18" fmla="*/ 39 w 221"/>
                <a:gd name="T19" fmla="*/ 66 h 204"/>
                <a:gd name="T20" fmla="*/ 42 w 221"/>
                <a:gd name="T21" fmla="*/ 46 h 204"/>
                <a:gd name="T22" fmla="*/ 58 w 221"/>
                <a:gd name="T23" fmla="*/ 79 h 204"/>
                <a:gd name="T24" fmla="*/ 99 w 221"/>
                <a:gd name="T25" fmla="*/ 99 h 204"/>
                <a:gd name="T26" fmla="*/ 98 w 221"/>
                <a:gd name="T27" fmla="*/ 103 h 204"/>
                <a:gd name="T28" fmla="*/ 83 w 221"/>
                <a:gd name="T29" fmla="*/ 96 h 204"/>
                <a:gd name="T30" fmla="*/ 50 w 221"/>
                <a:gd name="T31" fmla="*/ 78 h 204"/>
                <a:gd name="T32" fmla="*/ 109 w 221"/>
                <a:gd name="T33" fmla="*/ 121 h 204"/>
                <a:gd name="T34" fmla="*/ 154 w 221"/>
                <a:gd name="T35" fmla="*/ 194 h 204"/>
                <a:gd name="T36" fmla="*/ 152 w 221"/>
                <a:gd name="T37" fmla="*/ 191 h 204"/>
                <a:gd name="T38" fmla="*/ 107 w 221"/>
                <a:gd name="T39" fmla="*/ 124 h 204"/>
                <a:gd name="T40" fmla="*/ 69 w 221"/>
                <a:gd name="T41" fmla="*/ 146 h 204"/>
                <a:gd name="T42" fmla="*/ 62 w 221"/>
                <a:gd name="T43" fmla="*/ 204 h 204"/>
                <a:gd name="T44" fmla="*/ 203 w 221"/>
                <a:gd name="T45" fmla="*/ 204 h 204"/>
                <a:gd name="T46" fmla="*/ 25 w 221"/>
                <a:gd name="T47" fmla="*/ 65 h 204"/>
                <a:gd name="T48" fmla="*/ 23 w 221"/>
                <a:gd name="T49" fmla="*/ 68 h 204"/>
                <a:gd name="T50" fmla="*/ 68 w 221"/>
                <a:gd name="T51" fmla="*/ 7 h 204"/>
                <a:gd name="T52" fmla="*/ 70 w 221"/>
                <a:gd name="T53" fmla="*/ 11 h 204"/>
                <a:gd name="T54" fmla="*/ 92 w 221"/>
                <a:gd name="T55" fmla="*/ 192 h 204"/>
                <a:gd name="T56" fmla="*/ 89 w 221"/>
                <a:gd name="T57" fmla="*/ 193 h 204"/>
                <a:gd name="T58" fmla="*/ 92 w 221"/>
                <a:gd name="T59" fmla="*/ 157 h 204"/>
                <a:gd name="T60" fmla="*/ 95 w 221"/>
                <a:gd name="T61" fmla="*/ 154 h 204"/>
                <a:gd name="T62" fmla="*/ 124 w 221"/>
                <a:gd name="T63" fmla="*/ 191 h 204"/>
                <a:gd name="T64" fmla="*/ 122 w 221"/>
                <a:gd name="T65" fmla="*/ 193 h 204"/>
                <a:gd name="T66" fmla="*/ 76 w 221"/>
                <a:gd name="T67" fmla="*/ 126 h 204"/>
                <a:gd name="T68" fmla="*/ 67 w 221"/>
                <a:gd name="T69" fmla="*/ 118 h 204"/>
                <a:gd name="T70" fmla="*/ 78 w 221"/>
                <a:gd name="T71" fmla="*/ 122 h 204"/>
                <a:gd name="T72" fmla="*/ 188 w 221"/>
                <a:gd name="T73" fmla="*/ 191 h 204"/>
                <a:gd name="T74" fmla="*/ 185 w 221"/>
                <a:gd name="T75" fmla="*/ 193 h 204"/>
                <a:gd name="T76" fmla="*/ 112 w 221"/>
                <a:gd name="T77" fmla="*/ 110 h 204"/>
                <a:gd name="T78" fmla="*/ 113 w 221"/>
                <a:gd name="T79" fmla="*/ 10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04">
                  <a:moveTo>
                    <a:pt x="48" y="56"/>
                  </a:moveTo>
                  <a:cubicBezTo>
                    <a:pt x="46" y="30"/>
                    <a:pt x="77" y="11"/>
                    <a:pt x="91" y="3"/>
                  </a:cubicBezTo>
                  <a:cubicBezTo>
                    <a:pt x="93" y="3"/>
                    <a:pt x="92" y="0"/>
                    <a:pt x="90" y="0"/>
                  </a:cubicBezTo>
                  <a:cubicBezTo>
                    <a:pt x="63" y="0"/>
                    <a:pt x="63" y="0"/>
                    <a:pt x="63" y="0"/>
                  </a:cubicBezTo>
                  <a:cubicBezTo>
                    <a:pt x="63" y="0"/>
                    <a:pt x="63" y="0"/>
                    <a:pt x="63" y="0"/>
                  </a:cubicBezTo>
                  <a:cubicBezTo>
                    <a:pt x="58" y="2"/>
                    <a:pt x="0" y="27"/>
                    <a:pt x="0" y="68"/>
                  </a:cubicBezTo>
                  <a:cubicBezTo>
                    <a:pt x="0" y="81"/>
                    <a:pt x="8" y="92"/>
                    <a:pt x="18" y="102"/>
                  </a:cubicBezTo>
                  <a:cubicBezTo>
                    <a:pt x="20" y="93"/>
                    <a:pt x="20" y="93"/>
                    <a:pt x="20" y="93"/>
                  </a:cubicBezTo>
                  <a:cubicBezTo>
                    <a:pt x="19" y="93"/>
                    <a:pt x="19" y="92"/>
                    <a:pt x="18" y="91"/>
                  </a:cubicBezTo>
                  <a:cubicBezTo>
                    <a:pt x="10" y="83"/>
                    <a:pt x="7" y="74"/>
                    <a:pt x="8" y="64"/>
                  </a:cubicBezTo>
                  <a:cubicBezTo>
                    <a:pt x="10" y="41"/>
                    <a:pt x="33" y="24"/>
                    <a:pt x="34" y="23"/>
                  </a:cubicBezTo>
                  <a:cubicBezTo>
                    <a:pt x="35" y="22"/>
                    <a:pt x="36" y="23"/>
                    <a:pt x="37" y="23"/>
                  </a:cubicBezTo>
                  <a:cubicBezTo>
                    <a:pt x="37" y="24"/>
                    <a:pt x="37" y="26"/>
                    <a:pt x="36" y="26"/>
                  </a:cubicBezTo>
                  <a:cubicBezTo>
                    <a:pt x="36" y="26"/>
                    <a:pt x="14" y="44"/>
                    <a:pt x="12" y="64"/>
                  </a:cubicBezTo>
                  <a:cubicBezTo>
                    <a:pt x="11" y="73"/>
                    <a:pt x="14" y="81"/>
                    <a:pt x="21" y="89"/>
                  </a:cubicBezTo>
                  <a:cubicBezTo>
                    <a:pt x="21" y="89"/>
                    <a:pt x="21" y="89"/>
                    <a:pt x="21" y="89"/>
                  </a:cubicBezTo>
                  <a:cubicBezTo>
                    <a:pt x="25" y="74"/>
                    <a:pt x="25" y="74"/>
                    <a:pt x="25" y="74"/>
                  </a:cubicBezTo>
                  <a:cubicBezTo>
                    <a:pt x="27" y="69"/>
                    <a:pt x="32" y="66"/>
                    <a:pt x="37" y="66"/>
                  </a:cubicBezTo>
                  <a:cubicBezTo>
                    <a:pt x="37" y="66"/>
                    <a:pt x="37" y="66"/>
                    <a:pt x="37" y="66"/>
                  </a:cubicBezTo>
                  <a:cubicBezTo>
                    <a:pt x="38" y="66"/>
                    <a:pt x="38" y="66"/>
                    <a:pt x="39" y="66"/>
                  </a:cubicBezTo>
                  <a:cubicBezTo>
                    <a:pt x="34" y="55"/>
                    <a:pt x="39" y="47"/>
                    <a:pt x="39" y="47"/>
                  </a:cubicBezTo>
                  <a:cubicBezTo>
                    <a:pt x="39" y="46"/>
                    <a:pt x="41" y="45"/>
                    <a:pt x="42" y="46"/>
                  </a:cubicBezTo>
                  <a:cubicBezTo>
                    <a:pt x="43" y="47"/>
                    <a:pt x="43" y="48"/>
                    <a:pt x="42" y="49"/>
                  </a:cubicBezTo>
                  <a:cubicBezTo>
                    <a:pt x="42" y="49"/>
                    <a:pt x="34" y="65"/>
                    <a:pt x="58" y="79"/>
                  </a:cubicBezTo>
                  <a:cubicBezTo>
                    <a:pt x="61" y="81"/>
                    <a:pt x="74" y="87"/>
                    <a:pt x="85" y="92"/>
                  </a:cubicBezTo>
                  <a:cubicBezTo>
                    <a:pt x="91" y="95"/>
                    <a:pt x="97" y="98"/>
                    <a:pt x="99" y="99"/>
                  </a:cubicBezTo>
                  <a:cubicBezTo>
                    <a:pt x="100" y="99"/>
                    <a:pt x="100" y="101"/>
                    <a:pt x="100" y="102"/>
                  </a:cubicBezTo>
                  <a:cubicBezTo>
                    <a:pt x="99" y="102"/>
                    <a:pt x="99" y="103"/>
                    <a:pt x="98" y="103"/>
                  </a:cubicBezTo>
                  <a:cubicBezTo>
                    <a:pt x="98" y="103"/>
                    <a:pt x="97" y="103"/>
                    <a:pt x="97" y="102"/>
                  </a:cubicBezTo>
                  <a:cubicBezTo>
                    <a:pt x="95" y="101"/>
                    <a:pt x="89" y="99"/>
                    <a:pt x="83" y="96"/>
                  </a:cubicBezTo>
                  <a:cubicBezTo>
                    <a:pt x="72" y="91"/>
                    <a:pt x="60" y="85"/>
                    <a:pt x="56" y="83"/>
                  </a:cubicBezTo>
                  <a:cubicBezTo>
                    <a:pt x="54" y="81"/>
                    <a:pt x="52" y="80"/>
                    <a:pt x="50" y="78"/>
                  </a:cubicBezTo>
                  <a:cubicBezTo>
                    <a:pt x="53" y="91"/>
                    <a:pt x="53" y="91"/>
                    <a:pt x="53" y="91"/>
                  </a:cubicBezTo>
                  <a:cubicBezTo>
                    <a:pt x="109" y="121"/>
                    <a:pt x="109" y="121"/>
                    <a:pt x="109" y="121"/>
                  </a:cubicBezTo>
                  <a:cubicBezTo>
                    <a:pt x="111" y="122"/>
                    <a:pt x="161" y="145"/>
                    <a:pt x="156" y="192"/>
                  </a:cubicBezTo>
                  <a:cubicBezTo>
                    <a:pt x="156" y="193"/>
                    <a:pt x="155" y="194"/>
                    <a:pt x="154" y="194"/>
                  </a:cubicBezTo>
                  <a:cubicBezTo>
                    <a:pt x="154" y="194"/>
                    <a:pt x="154" y="194"/>
                    <a:pt x="154" y="194"/>
                  </a:cubicBezTo>
                  <a:cubicBezTo>
                    <a:pt x="153" y="193"/>
                    <a:pt x="152" y="192"/>
                    <a:pt x="152" y="191"/>
                  </a:cubicBezTo>
                  <a:cubicBezTo>
                    <a:pt x="157" y="146"/>
                    <a:pt x="107" y="125"/>
                    <a:pt x="107" y="124"/>
                  </a:cubicBezTo>
                  <a:cubicBezTo>
                    <a:pt x="107" y="124"/>
                    <a:pt x="107" y="124"/>
                    <a:pt x="107" y="124"/>
                  </a:cubicBezTo>
                  <a:cubicBezTo>
                    <a:pt x="55" y="97"/>
                    <a:pt x="55" y="97"/>
                    <a:pt x="55" y="97"/>
                  </a:cubicBezTo>
                  <a:cubicBezTo>
                    <a:pt x="69" y="146"/>
                    <a:pt x="69" y="146"/>
                    <a:pt x="69" y="146"/>
                  </a:cubicBezTo>
                  <a:cubicBezTo>
                    <a:pt x="82" y="161"/>
                    <a:pt x="85" y="178"/>
                    <a:pt x="61" y="201"/>
                  </a:cubicBezTo>
                  <a:cubicBezTo>
                    <a:pt x="60" y="202"/>
                    <a:pt x="60" y="204"/>
                    <a:pt x="62" y="204"/>
                  </a:cubicBezTo>
                  <a:cubicBezTo>
                    <a:pt x="202" y="204"/>
                    <a:pt x="202" y="204"/>
                    <a:pt x="202" y="204"/>
                  </a:cubicBezTo>
                  <a:cubicBezTo>
                    <a:pt x="202" y="204"/>
                    <a:pt x="203" y="204"/>
                    <a:pt x="203" y="204"/>
                  </a:cubicBezTo>
                  <a:cubicBezTo>
                    <a:pt x="221" y="102"/>
                    <a:pt x="51" y="92"/>
                    <a:pt x="48" y="56"/>
                  </a:cubicBezTo>
                  <a:close/>
                  <a:moveTo>
                    <a:pt x="25" y="65"/>
                  </a:moveTo>
                  <a:cubicBezTo>
                    <a:pt x="26" y="66"/>
                    <a:pt x="25" y="67"/>
                    <a:pt x="24" y="68"/>
                  </a:cubicBezTo>
                  <a:cubicBezTo>
                    <a:pt x="24" y="68"/>
                    <a:pt x="24" y="68"/>
                    <a:pt x="23" y="68"/>
                  </a:cubicBezTo>
                  <a:cubicBezTo>
                    <a:pt x="22" y="68"/>
                    <a:pt x="22" y="68"/>
                    <a:pt x="21" y="67"/>
                  </a:cubicBezTo>
                  <a:cubicBezTo>
                    <a:pt x="21" y="66"/>
                    <a:pt x="10" y="44"/>
                    <a:pt x="68" y="7"/>
                  </a:cubicBezTo>
                  <a:cubicBezTo>
                    <a:pt x="69" y="6"/>
                    <a:pt x="70" y="7"/>
                    <a:pt x="71" y="8"/>
                  </a:cubicBezTo>
                  <a:cubicBezTo>
                    <a:pt x="72" y="9"/>
                    <a:pt x="71" y="10"/>
                    <a:pt x="70" y="11"/>
                  </a:cubicBezTo>
                  <a:cubicBezTo>
                    <a:pt x="16" y="45"/>
                    <a:pt x="25" y="65"/>
                    <a:pt x="25" y="65"/>
                  </a:cubicBezTo>
                  <a:close/>
                  <a:moveTo>
                    <a:pt x="92" y="192"/>
                  </a:moveTo>
                  <a:cubicBezTo>
                    <a:pt x="92" y="193"/>
                    <a:pt x="91" y="194"/>
                    <a:pt x="90" y="194"/>
                  </a:cubicBezTo>
                  <a:cubicBezTo>
                    <a:pt x="90" y="194"/>
                    <a:pt x="90" y="193"/>
                    <a:pt x="89" y="193"/>
                  </a:cubicBezTo>
                  <a:cubicBezTo>
                    <a:pt x="88" y="193"/>
                    <a:pt x="88" y="192"/>
                    <a:pt x="88" y="191"/>
                  </a:cubicBezTo>
                  <a:cubicBezTo>
                    <a:pt x="99" y="167"/>
                    <a:pt x="92" y="157"/>
                    <a:pt x="92" y="157"/>
                  </a:cubicBezTo>
                  <a:cubicBezTo>
                    <a:pt x="91" y="156"/>
                    <a:pt x="91" y="155"/>
                    <a:pt x="92" y="154"/>
                  </a:cubicBezTo>
                  <a:cubicBezTo>
                    <a:pt x="93" y="153"/>
                    <a:pt x="94" y="153"/>
                    <a:pt x="95" y="154"/>
                  </a:cubicBezTo>
                  <a:cubicBezTo>
                    <a:pt x="95" y="155"/>
                    <a:pt x="104" y="167"/>
                    <a:pt x="92" y="192"/>
                  </a:cubicBezTo>
                  <a:close/>
                  <a:moveTo>
                    <a:pt x="124" y="191"/>
                  </a:moveTo>
                  <a:cubicBezTo>
                    <a:pt x="124" y="192"/>
                    <a:pt x="123" y="193"/>
                    <a:pt x="122" y="193"/>
                  </a:cubicBezTo>
                  <a:cubicBezTo>
                    <a:pt x="122" y="193"/>
                    <a:pt x="122" y="193"/>
                    <a:pt x="122" y="193"/>
                  </a:cubicBezTo>
                  <a:cubicBezTo>
                    <a:pt x="121" y="193"/>
                    <a:pt x="120" y="192"/>
                    <a:pt x="120" y="191"/>
                  </a:cubicBezTo>
                  <a:cubicBezTo>
                    <a:pt x="123" y="151"/>
                    <a:pt x="98" y="137"/>
                    <a:pt x="76" y="126"/>
                  </a:cubicBezTo>
                  <a:cubicBezTo>
                    <a:pt x="74" y="124"/>
                    <a:pt x="71" y="123"/>
                    <a:pt x="68" y="121"/>
                  </a:cubicBezTo>
                  <a:cubicBezTo>
                    <a:pt x="67" y="121"/>
                    <a:pt x="67" y="119"/>
                    <a:pt x="67" y="118"/>
                  </a:cubicBezTo>
                  <a:cubicBezTo>
                    <a:pt x="68" y="117"/>
                    <a:pt x="69" y="117"/>
                    <a:pt x="70" y="118"/>
                  </a:cubicBezTo>
                  <a:cubicBezTo>
                    <a:pt x="73" y="119"/>
                    <a:pt x="76" y="120"/>
                    <a:pt x="78" y="122"/>
                  </a:cubicBezTo>
                  <a:cubicBezTo>
                    <a:pt x="100" y="134"/>
                    <a:pt x="128" y="149"/>
                    <a:pt x="124" y="191"/>
                  </a:cubicBezTo>
                  <a:close/>
                  <a:moveTo>
                    <a:pt x="188" y="191"/>
                  </a:moveTo>
                  <a:cubicBezTo>
                    <a:pt x="188" y="192"/>
                    <a:pt x="187" y="193"/>
                    <a:pt x="186" y="193"/>
                  </a:cubicBezTo>
                  <a:cubicBezTo>
                    <a:pt x="185" y="193"/>
                    <a:pt x="185" y="193"/>
                    <a:pt x="185" y="193"/>
                  </a:cubicBezTo>
                  <a:cubicBezTo>
                    <a:pt x="184" y="193"/>
                    <a:pt x="183" y="192"/>
                    <a:pt x="183" y="191"/>
                  </a:cubicBezTo>
                  <a:cubicBezTo>
                    <a:pt x="185" y="148"/>
                    <a:pt x="155" y="130"/>
                    <a:pt x="112" y="110"/>
                  </a:cubicBezTo>
                  <a:cubicBezTo>
                    <a:pt x="111" y="110"/>
                    <a:pt x="110" y="109"/>
                    <a:pt x="111" y="108"/>
                  </a:cubicBezTo>
                  <a:cubicBezTo>
                    <a:pt x="111" y="107"/>
                    <a:pt x="112" y="106"/>
                    <a:pt x="113" y="107"/>
                  </a:cubicBezTo>
                  <a:cubicBezTo>
                    <a:pt x="156" y="127"/>
                    <a:pt x="189" y="146"/>
                    <a:pt x="188"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53"/>
            <p:cNvSpPr>
              <a:spLocks/>
            </p:cNvSpPr>
            <p:nvPr/>
          </p:nvSpPr>
          <p:spPr bwMode="auto">
            <a:xfrm>
              <a:off x="6281738" y="5308601"/>
              <a:ext cx="250825" cy="458788"/>
            </a:xfrm>
            <a:custGeom>
              <a:avLst/>
              <a:gdLst>
                <a:gd name="T0" fmla="*/ 65 w 66"/>
                <a:gd name="T1" fmla="*/ 100 h 121"/>
                <a:gd name="T2" fmla="*/ 39 w 66"/>
                <a:gd name="T3" fmla="*/ 6 h 121"/>
                <a:gd name="T4" fmla="*/ 27 w 66"/>
                <a:gd name="T5" fmla="*/ 6 h 121"/>
                <a:gd name="T6" fmla="*/ 1 w 66"/>
                <a:gd name="T7" fmla="*/ 100 h 121"/>
                <a:gd name="T8" fmla="*/ 7 w 66"/>
                <a:gd name="T9" fmla="*/ 107 h 121"/>
                <a:gd name="T10" fmla="*/ 24 w 66"/>
                <a:gd name="T11" fmla="*/ 107 h 121"/>
                <a:gd name="T12" fmla="*/ 24 w 66"/>
                <a:gd name="T13" fmla="*/ 119 h 121"/>
                <a:gd name="T14" fmla="*/ 26 w 66"/>
                <a:gd name="T15" fmla="*/ 121 h 121"/>
                <a:gd name="T16" fmla="*/ 40 w 66"/>
                <a:gd name="T17" fmla="*/ 121 h 121"/>
                <a:gd name="T18" fmla="*/ 42 w 66"/>
                <a:gd name="T19" fmla="*/ 119 h 121"/>
                <a:gd name="T20" fmla="*/ 42 w 66"/>
                <a:gd name="T21" fmla="*/ 107 h 121"/>
                <a:gd name="T22" fmla="*/ 59 w 66"/>
                <a:gd name="T23" fmla="*/ 107 h 121"/>
                <a:gd name="T24" fmla="*/ 65 w 66"/>
                <a:gd name="T25" fmla="*/ 10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121">
                  <a:moveTo>
                    <a:pt x="65" y="100"/>
                  </a:moveTo>
                  <a:cubicBezTo>
                    <a:pt x="39" y="6"/>
                    <a:pt x="39" y="6"/>
                    <a:pt x="39" y="6"/>
                  </a:cubicBezTo>
                  <a:cubicBezTo>
                    <a:pt x="37" y="0"/>
                    <a:pt x="29" y="0"/>
                    <a:pt x="27" y="6"/>
                  </a:cubicBezTo>
                  <a:cubicBezTo>
                    <a:pt x="1" y="100"/>
                    <a:pt x="1" y="100"/>
                    <a:pt x="1" y="100"/>
                  </a:cubicBezTo>
                  <a:cubicBezTo>
                    <a:pt x="0" y="103"/>
                    <a:pt x="3" y="107"/>
                    <a:pt x="7" y="107"/>
                  </a:cubicBezTo>
                  <a:cubicBezTo>
                    <a:pt x="24" y="107"/>
                    <a:pt x="24" y="107"/>
                    <a:pt x="24" y="107"/>
                  </a:cubicBezTo>
                  <a:cubicBezTo>
                    <a:pt x="24" y="119"/>
                    <a:pt x="24" y="119"/>
                    <a:pt x="24" y="119"/>
                  </a:cubicBezTo>
                  <a:cubicBezTo>
                    <a:pt x="24" y="120"/>
                    <a:pt x="25" y="121"/>
                    <a:pt x="26" y="121"/>
                  </a:cubicBezTo>
                  <a:cubicBezTo>
                    <a:pt x="40" y="121"/>
                    <a:pt x="40" y="121"/>
                    <a:pt x="40" y="121"/>
                  </a:cubicBezTo>
                  <a:cubicBezTo>
                    <a:pt x="41" y="121"/>
                    <a:pt x="42" y="120"/>
                    <a:pt x="42" y="119"/>
                  </a:cubicBezTo>
                  <a:cubicBezTo>
                    <a:pt x="42" y="107"/>
                    <a:pt x="42" y="107"/>
                    <a:pt x="42" y="107"/>
                  </a:cubicBezTo>
                  <a:cubicBezTo>
                    <a:pt x="59" y="107"/>
                    <a:pt x="59" y="107"/>
                    <a:pt x="59" y="107"/>
                  </a:cubicBezTo>
                  <a:cubicBezTo>
                    <a:pt x="63" y="107"/>
                    <a:pt x="66" y="103"/>
                    <a:pt x="65" y="1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7" name="グループ化 126"/>
          <p:cNvGrpSpPr/>
          <p:nvPr/>
        </p:nvGrpSpPr>
        <p:grpSpPr>
          <a:xfrm>
            <a:off x="9493341" y="2333026"/>
            <a:ext cx="810536" cy="563494"/>
            <a:chOff x="1438275" y="4770437"/>
            <a:chExt cx="1093788" cy="760414"/>
          </a:xfrm>
          <a:solidFill>
            <a:schemeClr val="tx1">
              <a:lumMod val="75000"/>
              <a:lumOff val="25000"/>
            </a:schemeClr>
          </a:solidFill>
        </p:grpSpPr>
        <p:sp>
          <p:nvSpPr>
            <p:cNvPr id="128" name="Freeform 92"/>
            <p:cNvSpPr>
              <a:spLocks/>
            </p:cNvSpPr>
            <p:nvPr/>
          </p:nvSpPr>
          <p:spPr bwMode="auto">
            <a:xfrm>
              <a:off x="1438275" y="4949825"/>
              <a:ext cx="185738" cy="149225"/>
            </a:xfrm>
            <a:custGeom>
              <a:avLst/>
              <a:gdLst>
                <a:gd name="T0" fmla="*/ 36 w 49"/>
                <a:gd name="T1" fmla="*/ 37 h 39"/>
                <a:gd name="T2" fmla="*/ 49 w 49"/>
                <a:gd name="T3" fmla="*/ 28 h 39"/>
                <a:gd name="T4" fmla="*/ 44 w 49"/>
                <a:gd name="T5" fmla="*/ 16 h 39"/>
                <a:gd name="T6" fmla="*/ 44 w 49"/>
                <a:gd name="T7" fmla="*/ 16 h 39"/>
                <a:gd name="T8" fmla="*/ 43 w 49"/>
                <a:gd name="T9" fmla="*/ 10 h 39"/>
                <a:gd name="T10" fmla="*/ 31 w 49"/>
                <a:gd name="T11" fmla="*/ 20 h 39"/>
                <a:gd name="T12" fmla="*/ 12 w 49"/>
                <a:gd name="T13" fmla="*/ 3 h 39"/>
                <a:gd name="T14" fmla="*/ 2 w 49"/>
                <a:gd name="T15" fmla="*/ 3 h 39"/>
                <a:gd name="T16" fmla="*/ 3 w 49"/>
                <a:gd name="T17" fmla="*/ 12 h 39"/>
                <a:gd name="T18" fmla="*/ 25 w 49"/>
                <a:gd name="T19" fmla="*/ 36 h 39"/>
                <a:gd name="T20" fmla="*/ 36 w 49"/>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39">
                  <a:moveTo>
                    <a:pt x="36" y="37"/>
                  </a:moveTo>
                  <a:cubicBezTo>
                    <a:pt x="49" y="28"/>
                    <a:pt x="49" y="28"/>
                    <a:pt x="49" y="28"/>
                  </a:cubicBezTo>
                  <a:cubicBezTo>
                    <a:pt x="44" y="16"/>
                    <a:pt x="44" y="16"/>
                    <a:pt x="44" y="16"/>
                  </a:cubicBezTo>
                  <a:cubicBezTo>
                    <a:pt x="44" y="16"/>
                    <a:pt x="44" y="16"/>
                    <a:pt x="44" y="16"/>
                  </a:cubicBezTo>
                  <a:cubicBezTo>
                    <a:pt x="44" y="14"/>
                    <a:pt x="43" y="12"/>
                    <a:pt x="43" y="10"/>
                  </a:cubicBezTo>
                  <a:cubicBezTo>
                    <a:pt x="31" y="20"/>
                    <a:pt x="31" y="20"/>
                    <a:pt x="31" y="20"/>
                  </a:cubicBezTo>
                  <a:cubicBezTo>
                    <a:pt x="12" y="3"/>
                    <a:pt x="12" y="3"/>
                    <a:pt x="12" y="3"/>
                  </a:cubicBezTo>
                  <a:cubicBezTo>
                    <a:pt x="9" y="0"/>
                    <a:pt x="5" y="1"/>
                    <a:pt x="2" y="3"/>
                  </a:cubicBezTo>
                  <a:cubicBezTo>
                    <a:pt x="0" y="6"/>
                    <a:pt x="0" y="10"/>
                    <a:pt x="3" y="12"/>
                  </a:cubicBezTo>
                  <a:cubicBezTo>
                    <a:pt x="25" y="36"/>
                    <a:pt x="25" y="36"/>
                    <a:pt x="25" y="36"/>
                  </a:cubicBezTo>
                  <a:cubicBezTo>
                    <a:pt x="28" y="39"/>
                    <a:pt x="33" y="39"/>
                    <a:pt x="36"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88"/>
            <p:cNvSpPr>
              <a:spLocks/>
            </p:cNvSpPr>
            <p:nvPr/>
          </p:nvSpPr>
          <p:spPr bwMode="auto">
            <a:xfrm>
              <a:off x="2027238" y="4900613"/>
              <a:ext cx="504825" cy="611188"/>
            </a:xfrm>
            <a:custGeom>
              <a:avLst/>
              <a:gdLst>
                <a:gd name="T0" fmla="*/ 128 w 133"/>
                <a:gd name="T1" fmla="*/ 144 h 160"/>
                <a:gd name="T2" fmla="*/ 99 w 133"/>
                <a:gd name="T3" fmla="*/ 119 h 160"/>
                <a:gd name="T4" fmla="*/ 87 w 133"/>
                <a:gd name="T5" fmla="*/ 32 h 160"/>
                <a:gd name="T6" fmla="*/ 102 w 133"/>
                <a:gd name="T7" fmla="*/ 37 h 160"/>
                <a:gd name="T8" fmla="*/ 115 w 133"/>
                <a:gd name="T9" fmla="*/ 63 h 160"/>
                <a:gd name="T10" fmla="*/ 123 w 133"/>
                <a:gd name="T11" fmla="*/ 67 h 160"/>
                <a:gd name="T12" fmla="*/ 126 w 133"/>
                <a:gd name="T13" fmla="*/ 58 h 160"/>
                <a:gd name="T14" fmla="*/ 116 w 133"/>
                <a:gd name="T15" fmla="*/ 29 h 160"/>
                <a:gd name="T16" fmla="*/ 110 w 133"/>
                <a:gd name="T17" fmla="*/ 22 h 160"/>
                <a:gd name="T18" fmla="*/ 91 w 133"/>
                <a:gd name="T19" fmla="*/ 12 h 160"/>
                <a:gd name="T20" fmla="*/ 48 w 133"/>
                <a:gd name="T21" fmla="*/ 12 h 160"/>
                <a:gd name="T22" fmla="*/ 28 w 133"/>
                <a:gd name="T23" fmla="*/ 25 h 160"/>
                <a:gd name="T24" fmla="*/ 11 w 133"/>
                <a:gd name="T25" fmla="*/ 7 h 160"/>
                <a:gd name="T26" fmla="*/ 3 w 133"/>
                <a:gd name="T27" fmla="*/ 7 h 160"/>
                <a:gd name="T28" fmla="*/ 2 w 133"/>
                <a:gd name="T29" fmla="*/ 15 h 160"/>
                <a:gd name="T30" fmla="*/ 22 w 133"/>
                <a:gd name="T31" fmla="*/ 41 h 160"/>
                <a:gd name="T32" fmla="*/ 33 w 133"/>
                <a:gd name="T33" fmla="*/ 41 h 160"/>
                <a:gd name="T34" fmla="*/ 49 w 133"/>
                <a:gd name="T35" fmla="*/ 33 h 160"/>
                <a:gd name="T36" fmla="*/ 56 w 133"/>
                <a:gd name="T37" fmla="*/ 74 h 160"/>
                <a:gd name="T38" fmla="*/ 32 w 133"/>
                <a:gd name="T39" fmla="*/ 97 h 160"/>
                <a:gd name="T40" fmla="*/ 27 w 133"/>
                <a:gd name="T41" fmla="*/ 104 h 160"/>
                <a:gd name="T42" fmla="*/ 11 w 133"/>
                <a:gd name="T43" fmla="*/ 142 h 160"/>
                <a:gd name="T44" fmla="*/ 15 w 133"/>
                <a:gd name="T45" fmla="*/ 153 h 160"/>
                <a:gd name="T46" fmla="*/ 26 w 133"/>
                <a:gd name="T47" fmla="*/ 149 h 160"/>
                <a:gd name="T48" fmla="*/ 44 w 133"/>
                <a:gd name="T49" fmla="*/ 114 h 160"/>
                <a:gd name="T50" fmla="*/ 68 w 133"/>
                <a:gd name="T51" fmla="*/ 97 h 160"/>
                <a:gd name="T52" fmla="*/ 79 w 133"/>
                <a:gd name="T53" fmla="*/ 129 h 160"/>
                <a:gd name="T54" fmla="*/ 83 w 133"/>
                <a:gd name="T55" fmla="*/ 135 h 160"/>
                <a:gd name="T56" fmla="*/ 119 w 133"/>
                <a:gd name="T57" fmla="*/ 157 h 160"/>
                <a:gd name="T58" fmla="*/ 130 w 133"/>
                <a:gd name="T59" fmla="*/ 155 h 160"/>
                <a:gd name="T60" fmla="*/ 128 w 133"/>
                <a:gd name="T61"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3" h="160">
                  <a:moveTo>
                    <a:pt x="128" y="144"/>
                  </a:moveTo>
                  <a:cubicBezTo>
                    <a:pt x="99" y="119"/>
                    <a:pt x="99" y="119"/>
                    <a:pt x="99" y="119"/>
                  </a:cubicBezTo>
                  <a:cubicBezTo>
                    <a:pt x="87" y="32"/>
                    <a:pt x="87" y="32"/>
                    <a:pt x="87" y="32"/>
                  </a:cubicBezTo>
                  <a:cubicBezTo>
                    <a:pt x="102" y="37"/>
                    <a:pt x="102" y="37"/>
                    <a:pt x="102" y="37"/>
                  </a:cubicBezTo>
                  <a:cubicBezTo>
                    <a:pt x="115" y="63"/>
                    <a:pt x="115" y="63"/>
                    <a:pt x="115" y="63"/>
                  </a:cubicBezTo>
                  <a:cubicBezTo>
                    <a:pt x="116" y="66"/>
                    <a:pt x="120" y="68"/>
                    <a:pt x="123" y="67"/>
                  </a:cubicBezTo>
                  <a:cubicBezTo>
                    <a:pt x="126" y="65"/>
                    <a:pt x="128" y="62"/>
                    <a:pt x="126" y="58"/>
                  </a:cubicBezTo>
                  <a:cubicBezTo>
                    <a:pt x="116" y="29"/>
                    <a:pt x="116" y="29"/>
                    <a:pt x="116" y="29"/>
                  </a:cubicBezTo>
                  <a:cubicBezTo>
                    <a:pt x="115" y="26"/>
                    <a:pt x="113" y="23"/>
                    <a:pt x="110" y="22"/>
                  </a:cubicBezTo>
                  <a:cubicBezTo>
                    <a:pt x="91" y="12"/>
                    <a:pt x="91" y="12"/>
                    <a:pt x="91" y="12"/>
                  </a:cubicBezTo>
                  <a:cubicBezTo>
                    <a:pt x="82" y="8"/>
                    <a:pt x="66" y="0"/>
                    <a:pt x="48" y="12"/>
                  </a:cubicBezTo>
                  <a:cubicBezTo>
                    <a:pt x="28" y="25"/>
                    <a:pt x="28" y="25"/>
                    <a:pt x="28" y="25"/>
                  </a:cubicBezTo>
                  <a:cubicBezTo>
                    <a:pt x="11" y="7"/>
                    <a:pt x="11" y="7"/>
                    <a:pt x="11" y="7"/>
                  </a:cubicBezTo>
                  <a:cubicBezTo>
                    <a:pt x="9" y="5"/>
                    <a:pt x="5" y="4"/>
                    <a:pt x="3" y="7"/>
                  </a:cubicBezTo>
                  <a:cubicBezTo>
                    <a:pt x="0" y="9"/>
                    <a:pt x="0" y="13"/>
                    <a:pt x="2" y="15"/>
                  </a:cubicBezTo>
                  <a:cubicBezTo>
                    <a:pt x="22" y="41"/>
                    <a:pt x="22" y="41"/>
                    <a:pt x="22" y="41"/>
                  </a:cubicBezTo>
                  <a:cubicBezTo>
                    <a:pt x="25" y="44"/>
                    <a:pt x="28" y="43"/>
                    <a:pt x="33" y="41"/>
                  </a:cubicBezTo>
                  <a:cubicBezTo>
                    <a:pt x="49" y="33"/>
                    <a:pt x="49" y="33"/>
                    <a:pt x="49" y="33"/>
                  </a:cubicBezTo>
                  <a:cubicBezTo>
                    <a:pt x="56" y="74"/>
                    <a:pt x="56" y="74"/>
                    <a:pt x="56" y="74"/>
                  </a:cubicBezTo>
                  <a:cubicBezTo>
                    <a:pt x="32" y="97"/>
                    <a:pt x="32" y="97"/>
                    <a:pt x="32" y="97"/>
                  </a:cubicBezTo>
                  <a:cubicBezTo>
                    <a:pt x="29" y="99"/>
                    <a:pt x="28" y="101"/>
                    <a:pt x="27" y="104"/>
                  </a:cubicBezTo>
                  <a:cubicBezTo>
                    <a:pt x="11" y="142"/>
                    <a:pt x="11" y="142"/>
                    <a:pt x="11" y="142"/>
                  </a:cubicBezTo>
                  <a:cubicBezTo>
                    <a:pt x="9" y="146"/>
                    <a:pt x="11" y="151"/>
                    <a:pt x="15" y="153"/>
                  </a:cubicBezTo>
                  <a:cubicBezTo>
                    <a:pt x="19" y="155"/>
                    <a:pt x="24" y="153"/>
                    <a:pt x="26" y="149"/>
                  </a:cubicBezTo>
                  <a:cubicBezTo>
                    <a:pt x="44" y="114"/>
                    <a:pt x="44" y="114"/>
                    <a:pt x="44" y="114"/>
                  </a:cubicBezTo>
                  <a:cubicBezTo>
                    <a:pt x="68" y="97"/>
                    <a:pt x="68" y="97"/>
                    <a:pt x="68" y="97"/>
                  </a:cubicBezTo>
                  <a:cubicBezTo>
                    <a:pt x="79" y="129"/>
                    <a:pt x="79" y="129"/>
                    <a:pt x="79" y="129"/>
                  </a:cubicBezTo>
                  <a:cubicBezTo>
                    <a:pt x="80" y="131"/>
                    <a:pt x="81" y="133"/>
                    <a:pt x="83" y="135"/>
                  </a:cubicBezTo>
                  <a:cubicBezTo>
                    <a:pt x="119" y="157"/>
                    <a:pt x="119" y="157"/>
                    <a:pt x="119" y="157"/>
                  </a:cubicBezTo>
                  <a:cubicBezTo>
                    <a:pt x="122" y="160"/>
                    <a:pt x="127" y="159"/>
                    <a:pt x="130" y="155"/>
                  </a:cubicBezTo>
                  <a:cubicBezTo>
                    <a:pt x="133" y="152"/>
                    <a:pt x="132" y="146"/>
                    <a:pt x="128" y="1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89"/>
            <p:cNvSpPr>
              <a:spLocks/>
            </p:cNvSpPr>
            <p:nvPr/>
          </p:nvSpPr>
          <p:spPr bwMode="auto">
            <a:xfrm>
              <a:off x="2166938" y="4770437"/>
              <a:ext cx="141288" cy="138113"/>
            </a:xfrm>
            <a:custGeom>
              <a:avLst/>
              <a:gdLst>
                <a:gd name="T0" fmla="*/ 33 w 37"/>
                <a:gd name="T1" fmla="*/ 24 h 36"/>
                <a:gd name="T2" fmla="*/ 12 w 37"/>
                <a:gd name="T3" fmla="*/ 33 h 36"/>
                <a:gd name="T4" fmla="*/ 4 w 37"/>
                <a:gd name="T5" fmla="*/ 12 h 36"/>
                <a:gd name="T6" fmla="*/ 25 w 37"/>
                <a:gd name="T7" fmla="*/ 3 h 36"/>
                <a:gd name="T8" fmla="*/ 33 w 37"/>
                <a:gd name="T9" fmla="*/ 24 h 36"/>
              </a:gdLst>
              <a:ahLst/>
              <a:cxnLst>
                <a:cxn ang="0">
                  <a:pos x="T0" y="T1"/>
                </a:cxn>
                <a:cxn ang="0">
                  <a:pos x="T2" y="T3"/>
                </a:cxn>
                <a:cxn ang="0">
                  <a:pos x="T4" y="T5"/>
                </a:cxn>
                <a:cxn ang="0">
                  <a:pos x="T6" y="T7"/>
                </a:cxn>
                <a:cxn ang="0">
                  <a:pos x="T8" y="T9"/>
                </a:cxn>
              </a:cxnLst>
              <a:rect l="0" t="0" r="r" b="b"/>
              <a:pathLst>
                <a:path w="37" h="36">
                  <a:moveTo>
                    <a:pt x="33" y="24"/>
                  </a:moveTo>
                  <a:cubicBezTo>
                    <a:pt x="30" y="32"/>
                    <a:pt x="20" y="36"/>
                    <a:pt x="12" y="33"/>
                  </a:cubicBezTo>
                  <a:cubicBezTo>
                    <a:pt x="4" y="29"/>
                    <a:pt x="0" y="20"/>
                    <a:pt x="4" y="12"/>
                  </a:cubicBezTo>
                  <a:cubicBezTo>
                    <a:pt x="8" y="3"/>
                    <a:pt x="17" y="0"/>
                    <a:pt x="25" y="3"/>
                  </a:cubicBezTo>
                  <a:cubicBezTo>
                    <a:pt x="33" y="7"/>
                    <a:pt x="37" y="16"/>
                    <a:pt x="33"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Oval 90"/>
            <p:cNvSpPr>
              <a:spLocks noChangeArrowheads="1"/>
            </p:cNvSpPr>
            <p:nvPr/>
          </p:nvSpPr>
          <p:spPr bwMode="auto">
            <a:xfrm>
              <a:off x="1574800" y="4778375"/>
              <a:ext cx="128588" cy="1254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91"/>
            <p:cNvSpPr>
              <a:spLocks/>
            </p:cNvSpPr>
            <p:nvPr/>
          </p:nvSpPr>
          <p:spPr bwMode="auto">
            <a:xfrm>
              <a:off x="1738313" y="5232400"/>
              <a:ext cx="258763" cy="184150"/>
            </a:xfrm>
            <a:custGeom>
              <a:avLst/>
              <a:gdLst>
                <a:gd name="T0" fmla="*/ 68 w 68"/>
                <a:gd name="T1" fmla="*/ 31 h 48"/>
                <a:gd name="T2" fmla="*/ 59 w 68"/>
                <a:gd name="T3" fmla="*/ 24 h 48"/>
                <a:gd name="T4" fmla="*/ 24 w 68"/>
                <a:gd name="T5" fmla="*/ 26 h 48"/>
                <a:gd name="T6" fmla="*/ 18 w 68"/>
                <a:gd name="T7" fmla="*/ 0 h 48"/>
                <a:gd name="T8" fmla="*/ 13 w 68"/>
                <a:gd name="T9" fmla="*/ 8 h 48"/>
                <a:gd name="T10" fmla="*/ 0 w 68"/>
                <a:gd name="T11" fmla="*/ 27 h 48"/>
                <a:gd name="T12" fmla="*/ 4 w 68"/>
                <a:gd name="T13" fmla="*/ 40 h 48"/>
                <a:gd name="T14" fmla="*/ 18 w 68"/>
                <a:gd name="T15" fmla="*/ 46 h 48"/>
                <a:gd name="T16" fmla="*/ 18 w 68"/>
                <a:gd name="T17" fmla="*/ 46 h 48"/>
                <a:gd name="T18" fmla="*/ 61 w 68"/>
                <a:gd name="T19" fmla="*/ 39 h 48"/>
                <a:gd name="T20" fmla="*/ 68 w 68"/>
                <a:gd name="T21"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8">
                  <a:moveTo>
                    <a:pt x="68" y="31"/>
                  </a:moveTo>
                  <a:cubicBezTo>
                    <a:pt x="67" y="27"/>
                    <a:pt x="63" y="24"/>
                    <a:pt x="59" y="24"/>
                  </a:cubicBezTo>
                  <a:cubicBezTo>
                    <a:pt x="24" y="26"/>
                    <a:pt x="24" y="26"/>
                    <a:pt x="24" y="26"/>
                  </a:cubicBezTo>
                  <a:cubicBezTo>
                    <a:pt x="24" y="26"/>
                    <a:pt x="21" y="14"/>
                    <a:pt x="18" y="0"/>
                  </a:cubicBezTo>
                  <a:cubicBezTo>
                    <a:pt x="17" y="2"/>
                    <a:pt x="15" y="5"/>
                    <a:pt x="13" y="8"/>
                  </a:cubicBezTo>
                  <a:cubicBezTo>
                    <a:pt x="0" y="27"/>
                    <a:pt x="0" y="27"/>
                    <a:pt x="0" y="27"/>
                  </a:cubicBezTo>
                  <a:cubicBezTo>
                    <a:pt x="4" y="40"/>
                    <a:pt x="4" y="40"/>
                    <a:pt x="4" y="40"/>
                  </a:cubicBezTo>
                  <a:cubicBezTo>
                    <a:pt x="6" y="46"/>
                    <a:pt x="12" y="48"/>
                    <a:pt x="18" y="46"/>
                  </a:cubicBezTo>
                  <a:cubicBezTo>
                    <a:pt x="18" y="46"/>
                    <a:pt x="18" y="46"/>
                    <a:pt x="18" y="46"/>
                  </a:cubicBezTo>
                  <a:cubicBezTo>
                    <a:pt x="61" y="39"/>
                    <a:pt x="61" y="39"/>
                    <a:pt x="61" y="39"/>
                  </a:cubicBezTo>
                  <a:cubicBezTo>
                    <a:pt x="65" y="39"/>
                    <a:pt x="68" y="35"/>
                    <a:pt x="68"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93"/>
            <p:cNvSpPr>
              <a:spLocks/>
            </p:cNvSpPr>
            <p:nvPr/>
          </p:nvSpPr>
          <p:spPr bwMode="auto">
            <a:xfrm>
              <a:off x="1541463" y="4916488"/>
              <a:ext cx="379413" cy="614363"/>
            </a:xfrm>
            <a:custGeom>
              <a:avLst/>
              <a:gdLst>
                <a:gd name="T0" fmla="*/ 95 w 100"/>
                <a:gd name="T1" fmla="*/ 33 h 161"/>
                <a:gd name="T2" fmla="*/ 52 w 100"/>
                <a:gd name="T3" fmla="*/ 6 h 161"/>
                <a:gd name="T4" fmla="*/ 32 w 100"/>
                <a:gd name="T5" fmla="*/ 2 h 161"/>
                <a:gd name="T6" fmla="*/ 20 w 100"/>
                <a:gd name="T7" fmla="*/ 24 h 161"/>
                <a:gd name="T8" fmla="*/ 38 w 100"/>
                <a:gd name="T9" fmla="*/ 74 h 161"/>
                <a:gd name="T10" fmla="*/ 2 w 100"/>
                <a:gd name="T11" fmla="*/ 149 h 161"/>
                <a:gd name="T12" fmla="*/ 5 w 100"/>
                <a:gd name="T13" fmla="*/ 159 h 161"/>
                <a:gd name="T14" fmla="*/ 15 w 100"/>
                <a:gd name="T15" fmla="*/ 157 h 161"/>
                <a:gd name="T16" fmla="*/ 62 w 100"/>
                <a:gd name="T17" fmla="*/ 89 h 161"/>
                <a:gd name="T18" fmla="*/ 66 w 100"/>
                <a:gd name="T19" fmla="*/ 65 h 161"/>
                <a:gd name="T20" fmla="*/ 57 w 100"/>
                <a:gd name="T21" fmla="*/ 32 h 161"/>
                <a:gd name="T22" fmla="*/ 91 w 100"/>
                <a:gd name="T23" fmla="*/ 45 h 161"/>
                <a:gd name="T24" fmla="*/ 99 w 100"/>
                <a:gd name="T25" fmla="*/ 41 h 161"/>
                <a:gd name="T26" fmla="*/ 95 w 100"/>
                <a:gd name="T27" fmla="*/ 3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 h="161">
                  <a:moveTo>
                    <a:pt x="95" y="33"/>
                  </a:moveTo>
                  <a:cubicBezTo>
                    <a:pt x="52" y="6"/>
                    <a:pt x="52" y="6"/>
                    <a:pt x="52" y="6"/>
                  </a:cubicBezTo>
                  <a:cubicBezTo>
                    <a:pt x="45" y="3"/>
                    <a:pt x="39" y="0"/>
                    <a:pt x="32" y="2"/>
                  </a:cubicBezTo>
                  <a:cubicBezTo>
                    <a:pt x="26" y="4"/>
                    <a:pt x="17" y="10"/>
                    <a:pt x="20" y="24"/>
                  </a:cubicBezTo>
                  <a:cubicBezTo>
                    <a:pt x="38" y="74"/>
                    <a:pt x="38" y="74"/>
                    <a:pt x="38" y="74"/>
                  </a:cubicBezTo>
                  <a:cubicBezTo>
                    <a:pt x="2" y="149"/>
                    <a:pt x="2" y="149"/>
                    <a:pt x="2" y="149"/>
                  </a:cubicBezTo>
                  <a:cubicBezTo>
                    <a:pt x="0" y="153"/>
                    <a:pt x="1" y="157"/>
                    <a:pt x="5" y="159"/>
                  </a:cubicBezTo>
                  <a:cubicBezTo>
                    <a:pt x="8" y="161"/>
                    <a:pt x="13" y="160"/>
                    <a:pt x="15" y="157"/>
                  </a:cubicBezTo>
                  <a:cubicBezTo>
                    <a:pt x="62" y="89"/>
                    <a:pt x="62" y="89"/>
                    <a:pt x="62" y="89"/>
                  </a:cubicBezTo>
                  <a:cubicBezTo>
                    <a:pt x="68" y="81"/>
                    <a:pt x="70" y="76"/>
                    <a:pt x="66" y="65"/>
                  </a:cubicBezTo>
                  <a:cubicBezTo>
                    <a:pt x="64" y="56"/>
                    <a:pt x="57" y="32"/>
                    <a:pt x="57" y="32"/>
                  </a:cubicBezTo>
                  <a:cubicBezTo>
                    <a:pt x="91" y="45"/>
                    <a:pt x="91" y="45"/>
                    <a:pt x="91" y="45"/>
                  </a:cubicBezTo>
                  <a:cubicBezTo>
                    <a:pt x="94" y="46"/>
                    <a:pt x="98" y="44"/>
                    <a:pt x="99" y="41"/>
                  </a:cubicBezTo>
                  <a:cubicBezTo>
                    <a:pt x="100" y="38"/>
                    <a:pt x="98" y="34"/>
                    <a:pt x="95"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4" name="グループ化 133"/>
          <p:cNvGrpSpPr/>
          <p:nvPr/>
        </p:nvGrpSpPr>
        <p:grpSpPr>
          <a:xfrm>
            <a:off x="10350307" y="2168381"/>
            <a:ext cx="359229" cy="595155"/>
            <a:chOff x="4090988" y="4529138"/>
            <a:chExt cx="587375" cy="973137"/>
          </a:xfrm>
          <a:solidFill>
            <a:schemeClr val="tx1">
              <a:lumMod val="75000"/>
              <a:lumOff val="25000"/>
            </a:schemeClr>
          </a:solidFill>
        </p:grpSpPr>
        <p:sp>
          <p:nvSpPr>
            <p:cNvPr id="135" name="Freeform 97"/>
            <p:cNvSpPr>
              <a:spLocks noEditPoints="1"/>
            </p:cNvSpPr>
            <p:nvPr/>
          </p:nvSpPr>
          <p:spPr bwMode="auto">
            <a:xfrm>
              <a:off x="4090988" y="4529138"/>
              <a:ext cx="587375" cy="973137"/>
            </a:xfrm>
            <a:custGeom>
              <a:avLst/>
              <a:gdLst>
                <a:gd name="T0" fmla="*/ 138 w 153"/>
                <a:gd name="T1" fmla="*/ 12 h 256"/>
                <a:gd name="T2" fmla="*/ 106 w 153"/>
                <a:gd name="T3" fmla="*/ 0 h 256"/>
                <a:gd name="T4" fmla="*/ 80 w 153"/>
                <a:gd name="T5" fmla="*/ 15 h 256"/>
                <a:gd name="T6" fmla="*/ 30 w 153"/>
                <a:gd name="T7" fmla="*/ 138 h 256"/>
                <a:gd name="T8" fmla="*/ 29 w 153"/>
                <a:gd name="T9" fmla="*/ 170 h 256"/>
                <a:gd name="T10" fmla="*/ 0 w 153"/>
                <a:gd name="T11" fmla="*/ 234 h 256"/>
                <a:gd name="T12" fmla="*/ 12 w 153"/>
                <a:gd name="T13" fmla="*/ 254 h 256"/>
                <a:gd name="T14" fmla="*/ 31 w 153"/>
                <a:gd name="T15" fmla="*/ 253 h 256"/>
                <a:gd name="T16" fmla="*/ 66 w 153"/>
                <a:gd name="T17" fmla="*/ 187 h 256"/>
                <a:gd name="T18" fmla="*/ 89 w 153"/>
                <a:gd name="T19" fmla="*/ 166 h 256"/>
                <a:gd name="T20" fmla="*/ 151 w 153"/>
                <a:gd name="T21" fmla="*/ 48 h 256"/>
                <a:gd name="T22" fmla="*/ 149 w 153"/>
                <a:gd name="T23" fmla="*/ 23 h 256"/>
                <a:gd name="T24" fmla="*/ 144 w 153"/>
                <a:gd name="T25" fmla="*/ 45 h 256"/>
                <a:gd name="T26" fmla="*/ 122 w 153"/>
                <a:gd name="T27" fmla="*/ 62 h 256"/>
                <a:gd name="T28" fmla="*/ 120 w 153"/>
                <a:gd name="T29" fmla="*/ 67 h 256"/>
                <a:gd name="T30" fmla="*/ 121 w 153"/>
                <a:gd name="T31" fmla="*/ 95 h 256"/>
                <a:gd name="T32" fmla="*/ 106 w 153"/>
                <a:gd name="T33" fmla="*/ 91 h 256"/>
                <a:gd name="T34" fmla="*/ 119 w 153"/>
                <a:gd name="T35" fmla="*/ 99 h 256"/>
                <a:gd name="T36" fmla="*/ 95 w 153"/>
                <a:gd name="T37" fmla="*/ 120 h 256"/>
                <a:gd name="T38" fmla="*/ 93 w 153"/>
                <a:gd name="T39" fmla="*/ 124 h 256"/>
                <a:gd name="T40" fmla="*/ 97 w 153"/>
                <a:gd name="T41" fmla="*/ 147 h 256"/>
                <a:gd name="T42" fmla="*/ 73 w 153"/>
                <a:gd name="T43" fmla="*/ 168 h 256"/>
                <a:gd name="T44" fmla="*/ 32 w 153"/>
                <a:gd name="T45" fmla="*/ 241 h 256"/>
                <a:gd name="T46" fmla="*/ 23 w 153"/>
                <a:gd name="T47" fmla="*/ 248 h 256"/>
                <a:gd name="T48" fmla="*/ 11 w 153"/>
                <a:gd name="T49" fmla="*/ 244 h 256"/>
                <a:gd name="T50" fmla="*/ 9 w 153"/>
                <a:gd name="T51" fmla="*/ 230 h 256"/>
                <a:gd name="T52" fmla="*/ 39 w 153"/>
                <a:gd name="T53" fmla="*/ 152 h 256"/>
                <a:gd name="T54" fmla="*/ 40 w 153"/>
                <a:gd name="T55" fmla="*/ 120 h 256"/>
                <a:gd name="T56" fmla="*/ 59 w 153"/>
                <a:gd name="T57" fmla="*/ 108 h 256"/>
                <a:gd name="T58" fmla="*/ 61 w 153"/>
                <a:gd name="T59" fmla="*/ 104 h 256"/>
                <a:gd name="T60" fmla="*/ 62 w 153"/>
                <a:gd name="T61" fmla="*/ 73 h 256"/>
                <a:gd name="T62" fmla="*/ 76 w 153"/>
                <a:gd name="T63" fmla="*/ 77 h 256"/>
                <a:gd name="T64" fmla="*/ 64 w 153"/>
                <a:gd name="T65" fmla="*/ 68 h 256"/>
                <a:gd name="T66" fmla="*/ 86 w 153"/>
                <a:gd name="T67" fmla="*/ 51 h 256"/>
                <a:gd name="T68" fmla="*/ 88 w 153"/>
                <a:gd name="T69" fmla="*/ 46 h 256"/>
                <a:gd name="T70" fmla="*/ 87 w 153"/>
                <a:gd name="T71" fmla="*/ 19 h 256"/>
                <a:gd name="T72" fmla="*/ 102 w 153"/>
                <a:gd name="T73" fmla="*/ 8 h 256"/>
                <a:gd name="T74" fmla="*/ 134 w 153"/>
                <a:gd name="T75" fmla="*/ 19 h 256"/>
                <a:gd name="T76" fmla="*/ 145 w 153"/>
                <a:gd name="T77" fmla="*/ 3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256">
                  <a:moveTo>
                    <a:pt x="149" y="23"/>
                  </a:moveTo>
                  <a:cubicBezTo>
                    <a:pt x="147" y="19"/>
                    <a:pt x="143" y="15"/>
                    <a:pt x="138" y="12"/>
                  </a:cubicBezTo>
                  <a:cubicBezTo>
                    <a:pt x="116" y="2"/>
                    <a:pt x="116" y="2"/>
                    <a:pt x="116" y="2"/>
                  </a:cubicBezTo>
                  <a:cubicBezTo>
                    <a:pt x="113" y="1"/>
                    <a:pt x="109" y="0"/>
                    <a:pt x="106" y="0"/>
                  </a:cubicBezTo>
                  <a:cubicBezTo>
                    <a:pt x="100" y="0"/>
                    <a:pt x="95" y="1"/>
                    <a:pt x="91" y="4"/>
                  </a:cubicBezTo>
                  <a:cubicBezTo>
                    <a:pt x="86" y="6"/>
                    <a:pt x="82" y="10"/>
                    <a:pt x="80" y="15"/>
                  </a:cubicBezTo>
                  <a:cubicBezTo>
                    <a:pt x="33" y="117"/>
                    <a:pt x="33" y="117"/>
                    <a:pt x="33" y="117"/>
                  </a:cubicBezTo>
                  <a:cubicBezTo>
                    <a:pt x="30" y="123"/>
                    <a:pt x="29" y="131"/>
                    <a:pt x="30" y="138"/>
                  </a:cubicBezTo>
                  <a:cubicBezTo>
                    <a:pt x="31" y="153"/>
                    <a:pt x="31" y="153"/>
                    <a:pt x="31" y="153"/>
                  </a:cubicBezTo>
                  <a:cubicBezTo>
                    <a:pt x="32" y="158"/>
                    <a:pt x="31" y="164"/>
                    <a:pt x="29" y="170"/>
                  </a:cubicBezTo>
                  <a:cubicBezTo>
                    <a:pt x="2" y="226"/>
                    <a:pt x="2" y="226"/>
                    <a:pt x="2" y="226"/>
                  </a:cubicBezTo>
                  <a:cubicBezTo>
                    <a:pt x="1" y="229"/>
                    <a:pt x="0" y="232"/>
                    <a:pt x="0" y="234"/>
                  </a:cubicBezTo>
                  <a:cubicBezTo>
                    <a:pt x="0" y="238"/>
                    <a:pt x="1" y="242"/>
                    <a:pt x="3" y="246"/>
                  </a:cubicBezTo>
                  <a:cubicBezTo>
                    <a:pt x="5" y="249"/>
                    <a:pt x="8" y="252"/>
                    <a:pt x="12" y="254"/>
                  </a:cubicBezTo>
                  <a:cubicBezTo>
                    <a:pt x="15" y="255"/>
                    <a:pt x="17" y="255"/>
                    <a:pt x="20" y="255"/>
                  </a:cubicBezTo>
                  <a:cubicBezTo>
                    <a:pt x="24" y="256"/>
                    <a:pt x="28" y="255"/>
                    <a:pt x="31" y="253"/>
                  </a:cubicBezTo>
                  <a:cubicBezTo>
                    <a:pt x="34" y="250"/>
                    <a:pt x="37" y="247"/>
                    <a:pt x="39" y="244"/>
                  </a:cubicBezTo>
                  <a:cubicBezTo>
                    <a:pt x="66" y="187"/>
                    <a:pt x="66" y="187"/>
                    <a:pt x="66" y="187"/>
                  </a:cubicBezTo>
                  <a:cubicBezTo>
                    <a:pt x="68" y="182"/>
                    <a:pt x="72" y="177"/>
                    <a:pt x="77" y="174"/>
                  </a:cubicBezTo>
                  <a:cubicBezTo>
                    <a:pt x="89" y="166"/>
                    <a:pt x="89" y="166"/>
                    <a:pt x="89" y="166"/>
                  </a:cubicBezTo>
                  <a:cubicBezTo>
                    <a:pt x="95" y="162"/>
                    <a:pt x="100" y="156"/>
                    <a:pt x="103" y="150"/>
                  </a:cubicBezTo>
                  <a:cubicBezTo>
                    <a:pt x="151" y="48"/>
                    <a:pt x="151" y="48"/>
                    <a:pt x="151" y="48"/>
                  </a:cubicBezTo>
                  <a:cubicBezTo>
                    <a:pt x="152" y="45"/>
                    <a:pt x="153" y="41"/>
                    <a:pt x="153" y="38"/>
                  </a:cubicBezTo>
                  <a:cubicBezTo>
                    <a:pt x="153" y="33"/>
                    <a:pt x="152" y="27"/>
                    <a:pt x="149" y="23"/>
                  </a:cubicBezTo>
                  <a:close/>
                  <a:moveTo>
                    <a:pt x="145" y="34"/>
                  </a:moveTo>
                  <a:cubicBezTo>
                    <a:pt x="146" y="38"/>
                    <a:pt x="146" y="42"/>
                    <a:pt x="144" y="45"/>
                  </a:cubicBezTo>
                  <a:cubicBezTo>
                    <a:pt x="133" y="68"/>
                    <a:pt x="133" y="68"/>
                    <a:pt x="133" y="68"/>
                  </a:cubicBezTo>
                  <a:cubicBezTo>
                    <a:pt x="122" y="62"/>
                    <a:pt x="122" y="62"/>
                    <a:pt x="122" y="62"/>
                  </a:cubicBezTo>
                  <a:cubicBezTo>
                    <a:pt x="121" y="62"/>
                    <a:pt x="120" y="62"/>
                    <a:pt x="119" y="64"/>
                  </a:cubicBezTo>
                  <a:cubicBezTo>
                    <a:pt x="118" y="65"/>
                    <a:pt x="119" y="66"/>
                    <a:pt x="120" y="67"/>
                  </a:cubicBezTo>
                  <a:cubicBezTo>
                    <a:pt x="131" y="72"/>
                    <a:pt x="131" y="72"/>
                    <a:pt x="131" y="72"/>
                  </a:cubicBezTo>
                  <a:cubicBezTo>
                    <a:pt x="121" y="95"/>
                    <a:pt x="121" y="95"/>
                    <a:pt x="121" y="95"/>
                  </a:cubicBezTo>
                  <a:cubicBezTo>
                    <a:pt x="110" y="90"/>
                    <a:pt x="110" y="90"/>
                    <a:pt x="110" y="90"/>
                  </a:cubicBezTo>
                  <a:cubicBezTo>
                    <a:pt x="108" y="89"/>
                    <a:pt x="107" y="90"/>
                    <a:pt x="106" y="91"/>
                  </a:cubicBezTo>
                  <a:cubicBezTo>
                    <a:pt x="106" y="92"/>
                    <a:pt x="106" y="94"/>
                    <a:pt x="107" y="94"/>
                  </a:cubicBezTo>
                  <a:cubicBezTo>
                    <a:pt x="119" y="99"/>
                    <a:pt x="119" y="99"/>
                    <a:pt x="119" y="99"/>
                  </a:cubicBezTo>
                  <a:cubicBezTo>
                    <a:pt x="107" y="125"/>
                    <a:pt x="107" y="125"/>
                    <a:pt x="107" y="125"/>
                  </a:cubicBezTo>
                  <a:cubicBezTo>
                    <a:pt x="95" y="120"/>
                    <a:pt x="95" y="120"/>
                    <a:pt x="95" y="120"/>
                  </a:cubicBezTo>
                  <a:cubicBezTo>
                    <a:pt x="94" y="119"/>
                    <a:pt x="93" y="120"/>
                    <a:pt x="92" y="121"/>
                  </a:cubicBezTo>
                  <a:cubicBezTo>
                    <a:pt x="92" y="122"/>
                    <a:pt x="92" y="124"/>
                    <a:pt x="93" y="124"/>
                  </a:cubicBezTo>
                  <a:cubicBezTo>
                    <a:pt x="105" y="130"/>
                    <a:pt x="105" y="130"/>
                    <a:pt x="105" y="130"/>
                  </a:cubicBezTo>
                  <a:cubicBezTo>
                    <a:pt x="97" y="147"/>
                    <a:pt x="97" y="147"/>
                    <a:pt x="97" y="147"/>
                  </a:cubicBezTo>
                  <a:cubicBezTo>
                    <a:pt x="94" y="152"/>
                    <a:pt x="90" y="156"/>
                    <a:pt x="85" y="160"/>
                  </a:cubicBezTo>
                  <a:cubicBezTo>
                    <a:pt x="73" y="168"/>
                    <a:pt x="73" y="168"/>
                    <a:pt x="73" y="168"/>
                  </a:cubicBezTo>
                  <a:cubicBezTo>
                    <a:pt x="67" y="172"/>
                    <a:pt x="62" y="177"/>
                    <a:pt x="59" y="184"/>
                  </a:cubicBezTo>
                  <a:cubicBezTo>
                    <a:pt x="32" y="241"/>
                    <a:pt x="32" y="241"/>
                    <a:pt x="32" y="241"/>
                  </a:cubicBezTo>
                  <a:cubicBezTo>
                    <a:pt x="32" y="242"/>
                    <a:pt x="31" y="244"/>
                    <a:pt x="29" y="245"/>
                  </a:cubicBezTo>
                  <a:cubicBezTo>
                    <a:pt x="27" y="246"/>
                    <a:pt x="25" y="247"/>
                    <a:pt x="23" y="248"/>
                  </a:cubicBezTo>
                  <a:cubicBezTo>
                    <a:pt x="20" y="248"/>
                    <a:pt x="18" y="248"/>
                    <a:pt x="15" y="247"/>
                  </a:cubicBezTo>
                  <a:cubicBezTo>
                    <a:pt x="14" y="246"/>
                    <a:pt x="12" y="245"/>
                    <a:pt x="11" y="244"/>
                  </a:cubicBezTo>
                  <a:cubicBezTo>
                    <a:pt x="9" y="242"/>
                    <a:pt x="8" y="240"/>
                    <a:pt x="8" y="237"/>
                  </a:cubicBezTo>
                  <a:cubicBezTo>
                    <a:pt x="7" y="235"/>
                    <a:pt x="8" y="232"/>
                    <a:pt x="9" y="230"/>
                  </a:cubicBezTo>
                  <a:cubicBezTo>
                    <a:pt x="35" y="173"/>
                    <a:pt x="35" y="173"/>
                    <a:pt x="35" y="173"/>
                  </a:cubicBezTo>
                  <a:cubicBezTo>
                    <a:pt x="38" y="166"/>
                    <a:pt x="40" y="159"/>
                    <a:pt x="39" y="152"/>
                  </a:cubicBezTo>
                  <a:cubicBezTo>
                    <a:pt x="37" y="137"/>
                    <a:pt x="37" y="137"/>
                    <a:pt x="37" y="137"/>
                  </a:cubicBezTo>
                  <a:cubicBezTo>
                    <a:pt x="36" y="131"/>
                    <a:pt x="37" y="125"/>
                    <a:pt x="40" y="120"/>
                  </a:cubicBezTo>
                  <a:cubicBezTo>
                    <a:pt x="47" y="103"/>
                    <a:pt x="47" y="103"/>
                    <a:pt x="47" y="103"/>
                  </a:cubicBezTo>
                  <a:cubicBezTo>
                    <a:pt x="59" y="108"/>
                    <a:pt x="59" y="108"/>
                    <a:pt x="59" y="108"/>
                  </a:cubicBezTo>
                  <a:cubicBezTo>
                    <a:pt x="60" y="109"/>
                    <a:pt x="61" y="108"/>
                    <a:pt x="62" y="107"/>
                  </a:cubicBezTo>
                  <a:cubicBezTo>
                    <a:pt x="62" y="106"/>
                    <a:pt x="62" y="104"/>
                    <a:pt x="61" y="104"/>
                  </a:cubicBezTo>
                  <a:cubicBezTo>
                    <a:pt x="49" y="99"/>
                    <a:pt x="49" y="99"/>
                    <a:pt x="49" y="99"/>
                  </a:cubicBezTo>
                  <a:cubicBezTo>
                    <a:pt x="62" y="73"/>
                    <a:pt x="62" y="73"/>
                    <a:pt x="62" y="73"/>
                  </a:cubicBezTo>
                  <a:cubicBezTo>
                    <a:pt x="73" y="78"/>
                    <a:pt x="73" y="78"/>
                    <a:pt x="73" y="78"/>
                  </a:cubicBezTo>
                  <a:cubicBezTo>
                    <a:pt x="74" y="79"/>
                    <a:pt x="75" y="78"/>
                    <a:pt x="76" y="77"/>
                  </a:cubicBezTo>
                  <a:cubicBezTo>
                    <a:pt x="77" y="76"/>
                    <a:pt x="76" y="74"/>
                    <a:pt x="75" y="74"/>
                  </a:cubicBezTo>
                  <a:cubicBezTo>
                    <a:pt x="64" y="68"/>
                    <a:pt x="64" y="68"/>
                    <a:pt x="64" y="68"/>
                  </a:cubicBezTo>
                  <a:cubicBezTo>
                    <a:pt x="74" y="45"/>
                    <a:pt x="74" y="45"/>
                    <a:pt x="74" y="45"/>
                  </a:cubicBezTo>
                  <a:cubicBezTo>
                    <a:pt x="86" y="51"/>
                    <a:pt x="86" y="51"/>
                    <a:pt x="86" y="51"/>
                  </a:cubicBezTo>
                  <a:cubicBezTo>
                    <a:pt x="87" y="51"/>
                    <a:pt x="88" y="51"/>
                    <a:pt x="89" y="49"/>
                  </a:cubicBezTo>
                  <a:cubicBezTo>
                    <a:pt x="89" y="48"/>
                    <a:pt x="89" y="47"/>
                    <a:pt x="88" y="46"/>
                  </a:cubicBezTo>
                  <a:cubicBezTo>
                    <a:pt x="76" y="41"/>
                    <a:pt x="76" y="41"/>
                    <a:pt x="76" y="41"/>
                  </a:cubicBezTo>
                  <a:cubicBezTo>
                    <a:pt x="87" y="19"/>
                    <a:pt x="87" y="19"/>
                    <a:pt x="87" y="19"/>
                  </a:cubicBezTo>
                  <a:cubicBezTo>
                    <a:pt x="88" y="16"/>
                    <a:pt x="90" y="14"/>
                    <a:pt x="91" y="12"/>
                  </a:cubicBezTo>
                  <a:cubicBezTo>
                    <a:pt x="94" y="10"/>
                    <a:pt x="98" y="8"/>
                    <a:pt x="102" y="8"/>
                  </a:cubicBezTo>
                  <a:cubicBezTo>
                    <a:pt x="105" y="7"/>
                    <a:pt x="109" y="7"/>
                    <a:pt x="113" y="9"/>
                  </a:cubicBezTo>
                  <a:cubicBezTo>
                    <a:pt x="134" y="19"/>
                    <a:pt x="134" y="19"/>
                    <a:pt x="134" y="19"/>
                  </a:cubicBezTo>
                  <a:cubicBezTo>
                    <a:pt x="137" y="20"/>
                    <a:pt x="139" y="22"/>
                    <a:pt x="141" y="24"/>
                  </a:cubicBezTo>
                  <a:cubicBezTo>
                    <a:pt x="143" y="27"/>
                    <a:pt x="145" y="30"/>
                    <a:pt x="14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98"/>
            <p:cNvSpPr>
              <a:spLocks/>
            </p:cNvSpPr>
            <p:nvPr/>
          </p:nvSpPr>
          <p:spPr bwMode="auto">
            <a:xfrm>
              <a:off x="4149726" y="4799013"/>
              <a:ext cx="330200" cy="639762"/>
            </a:xfrm>
            <a:custGeom>
              <a:avLst/>
              <a:gdLst>
                <a:gd name="T0" fmla="*/ 73 w 86"/>
                <a:gd name="T1" fmla="*/ 5 h 168"/>
                <a:gd name="T2" fmla="*/ 25 w 86"/>
                <a:gd name="T3" fmla="*/ 107 h 168"/>
                <a:gd name="T4" fmla="*/ 1 w 86"/>
                <a:gd name="T5" fmla="*/ 159 h 168"/>
                <a:gd name="T6" fmla="*/ 4 w 86"/>
                <a:gd name="T7" fmla="*/ 167 h 168"/>
                <a:gd name="T8" fmla="*/ 13 w 86"/>
                <a:gd name="T9" fmla="*/ 164 h 168"/>
                <a:gd name="T10" fmla="*/ 37 w 86"/>
                <a:gd name="T11" fmla="*/ 112 h 168"/>
                <a:gd name="T12" fmla="*/ 84 w 86"/>
                <a:gd name="T13" fmla="*/ 10 h 168"/>
                <a:gd name="T14" fmla="*/ 81 w 86"/>
                <a:gd name="T15" fmla="*/ 2 h 168"/>
                <a:gd name="T16" fmla="*/ 73 w 86"/>
                <a:gd name="T17" fmla="*/ 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68">
                  <a:moveTo>
                    <a:pt x="73" y="5"/>
                  </a:moveTo>
                  <a:cubicBezTo>
                    <a:pt x="25" y="107"/>
                    <a:pt x="25" y="107"/>
                    <a:pt x="25" y="107"/>
                  </a:cubicBezTo>
                  <a:cubicBezTo>
                    <a:pt x="1" y="159"/>
                    <a:pt x="1" y="159"/>
                    <a:pt x="1" y="159"/>
                  </a:cubicBezTo>
                  <a:cubicBezTo>
                    <a:pt x="0" y="162"/>
                    <a:pt x="1" y="165"/>
                    <a:pt x="4" y="167"/>
                  </a:cubicBezTo>
                  <a:cubicBezTo>
                    <a:pt x="7" y="168"/>
                    <a:pt x="11" y="167"/>
                    <a:pt x="13" y="164"/>
                  </a:cubicBezTo>
                  <a:cubicBezTo>
                    <a:pt x="37" y="112"/>
                    <a:pt x="37" y="112"/>
                    <a:pt x="37" y="112"/>
                  </a:cubicBezTo>
                  <a:cubicBezTo>
                    <a:pt x="84" y="10"/>
                    <a:pt x="84" y="10"/>
                    <a:pt x="84" y="10"/>
                  </a:cubicBezTo>
                  <a:cubicBezTo>
                    <a:pt x="86" y="7"/>
                    <a:pt x="84" y="3"/>
                    <a:pt x="81" y="2"/>
                  </a:cubicBezTo>
                  <a:cubicBezTo>
                    <a:pt x="78" y="0"/>
                    <a:pt x="75" y="2"/>
                    <a:pt x="7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37" name="Freeform 84"/>
          <p:cNvSpPr>
            <a:spLocks noEditPoints="1"/>
          </p:cNvSpPr>
          <p:nvPr/>
        </p:nvSpPr>
        <p:spPr bwMode="auto">
          <a:xfrm>
            <a:off x="7424148" y="1691860"/>
            <a:ext cx="489256" cy="301813"/>
          </a:xfrm>
          <a:custGeom>
            <a:avLst/>
            <a:gdLst>
              <a:gd name="T0" fmla="*/ 53 w 308"/>
              <a:gd name="T1" fmla="*/ 0 h 190"/>
              <a:gd name="T2" fmla="*/ 0 w 308"/>
              <a:gd name="T3" fmla="*/ 190 h 190"/>
              <a:gd name="T4" fmla="*/ 308 w 308"/>
              <a:gd name="T5" fmla="*/ 65 h 190"/>
              <a:gd name="T6" fmla="*/ 55 w 308"/>
              <a:gd name="T7" fmla="*/ 18 h 190"/>
              <a:gd name="T8" fmla="*/ 19 w 308"/>
              <a:gd name="T9" fmla="*/ 60 h 190"/>
              <a:gd name="T10" fmla="*/ 31 w 308"/>
              <a:gd name="T11" fmla="*/ 178 h 190"/>
              <a:gd name="T12" fmla="*/ 12 w 308"/>
              <a:gd name="T13" fmla="*/ 131 h 190"/>
              <a:gd name="T14" fmla="*/ 31 w 308"/>
              <a:gd name="T15" fmla="*/ 178 h 190"/>
              <a:gd name="T16" fmla="*/ 46 w 308"/>
              <a:gd name="T17" fmla="*/ 178 h 190"/>
              <a:gd name="T18" fmla="*/ 65 w 308"/>
              <a:gd name="T19" fmla="*/ 114 h 190"/>
              <a:gd name="T20" fmla="*/ 97 w 308"/>
              <a:gd name="T21" fmla="*/ 178 h 190"/>
              <a:gd name="T22" fmla="*/ 77 w 308"/>
              <a:gd name="T23" fmla="*/ 131 h 190"/>
              <a:gd name="T24" fmla="*/ 97 w 308"/>
              <a:gd name="T25" fmla="*/ 178 h 190"/>
              <a:gd name="T26" fmla="*/ 77 w 308"/>
              <a:gd name="T27" fmla="*/ 119 h 190"/>
              <a:gd name="T28" fmla="*/ 31 w 308"/>
              <a:gd name="T29" fmla="*/ 102 h 190"/>
              <a:gd name="T30" fmla="*/ 12 w 308"/>
              <a:gd name="T31" fmla="*/ 119 h 190"/>
              <a:gd name="T32" fmla="*/ 97 w 308"/>
              <a:gd name="T33" fmla="*/ 74 h 190"/>
              <a:gd name="T34" fmla="*/ 68 w 308"/>
              <a:gd name="T35" fmla="*/ 15 h 190"/>
              <a:gd name="T36" fmla="*/ 140 w 308"/>
              <a:gd name="T37" fmla="*/ 60 h 190"/>
              <a:gd name="T38" fmla="*/ 68 w 308"/>
              <a:gd name="T39" fmla="*/ 15 h 190"/>
              <a:gd name="T40" fmla="*/ 111 w 308"/>
              <a:gd name="T41" fmla="*/ 178 h 190"/>
              <a:gd name="T42" fmla="*/ 148 w 308"/>
              <a:gd name="T43" fmla="*/ 131 h 190"/>
              <a:gd name="T44" fmla="*/ 148 w 308"/>
              <a:gd name="T45" fmla="*/ 119 h 190"/>
              <a:gd name="T46" fmla="*/ 111 w 308"/>
              <a:gd name="T47" fmla="*/ 74 h 190"/>
              <a:gd name="T48" fmla="*/ 148 w 308"/>
              <a:gd name="T49" fmla="*/ 119 h 190"/>
              <a:gd name="T50" fmla="*/ 150 w 308"/>
              <a:gd name="T51" fmla="*/ 15 h 190"/>
              <a:gd name="T52" fmla="*/ 157 w 308"/>
              <a:gd name="T53" fmla="*/ 60 h 190"/>
              <a:gd name="T54" fmla="*/ 196 w 308"/>
              <a:gd name="T55" fmla="*/ 178 h 190"/>
              <a:gd name="T56" fmla="*/ 160 w 308"/>
              <a:gd name="T57" fmla="*/ 131 h 190"/>
              <a:gd name="T58" fmla="*/ 196 w 308"/>
              <a:gd name="T59" fmla="*/ 178 h 190"/>
              <a:gd name="T60" fmla="*/ 160 w 308"/>
              <a:gd name="T61" fmla="*/ 119 h 190"/>
              <a:gd name="T62" fmla="*/ 196 w 308"/>
              <a:gd name="T63" fmla="*/ 74 h 190"/>
              <a:gd name="T64" fmla="*/ 167 w 308"/>
              <a:gd name="T65" fmla="*/ 15 h 190"/>
              <a:gd name="T66" fmla="*/ 240 w 308"/>
              <a:gd name="T67" fmla="*/ 60 h 190"/>
              <a:gd name="T68" fmla="*/ 167 w 308"/>
              <a:gd name="T69" fmla="*/ 15 h 190"/>
              <a:gd name="T70" fmla="*/ 208 w 308"/>
              <a:gd name="T71" fmla="*/ 178 h 190"/>
              <a:gd name="T72" fmla="*/ 247 w 308"/>
              <a:gd name="T73" fmla="*/ 131 h 190"/>
              <a:gd name="T74" fmla="*/ 247 w 308"/>
              <a:gd name="T75" fmla="*/ 119 h 190"/>
              <a:gd name="T76" fmla="*/ 208 w 308"/>
              <a:gd name="T77" fmla="*/ 74 h 190"/>
              <a:gd name="T78" fmla="*/ 247 w 308"/>
              <a:gd name="T79" fmla="*/ 119 h 190"/>
              <a:gd name="T80" fmla="*/ 250 w 308"/>
              <a:gd name="T81" fmla="*/ 15 h 190"/>
              <a:gd name="T82" fmla="*/ 255 w 308"/>
              <a:gd name="T83" fmla="*/ 60 h 190"/>
              <a:gd name="T84" fmla="*/ 296 w 308"/>
              <a:gd name="T85" fmla="*/ 178 h 190"/>
              <a:gd name="T86" fmla="*/ 259 w 308"/>
              <a:gd name="T87" fmla="*/ 131 h 190"/>
              <a:gd name="T88" fmla="*/ 296 w 308"/>
              <a:gd name="T89" fmla="*/ 178 h 190"/>
              <a:gd name="T90" fmla="*/ 259 w 308"/>
              <a:gd name="T91" fmla="*/ 119 h 190"/>
              <a:gd name="T92" fmla="*/ 296 w 308"/>
              <a:gd name="T93" fmla="*/ 7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8" h="190">
                <a:moveTo>
                  <a:pt x="257" y="0"/>
                </a:moveTo>
                <a:lnTo>
                  <a:pt x="53" y="0"/>
                </a:lnTo>
                <a:lnTo>
                  <a:pt x="0" y="65"/>
                </a:lnTo>
                <a:lnTo>
                  <a:pt x="0" y="190"/>
                </a:lnTo>
                <a:lnTo>
                  <a:pt x="308" y="190"/>
                </a:lnTo>
                <a:lnTo>
                  <a:pt x="308" y="65"/>
                </a:lnTo>
                <a:lnTo>
                  <a:pt x="257" y="0"/>
                </a:lnTo>
                <a:close/>
                <a:moveTo>
                  <a:pt x="55" y="18"/>
                </a:moveTo>
                <a:lnTo>
                  <a:pt x="89" y="60"/>
                </a:lnTo>
                <a:lnTo>
                  <a:pt x="19" y="60"/>
                </a:lnTo>
                <a:lnTo>
                  <a:pt x="55" y="18"/>
                </a:lnTo>
                <a:close/>
                <a:moveTo>
                  <a:pt x="31" y="178"/>
                </a:moveTo>
                <a:lnTo>
                  <a:pt x="12" y="178"/>
                </a:lnTo>
                <a:lnTo>
                  <a:pt x="12" y="131"/>
                </a:lnTo>
                <a:lnTo>
                  <a:pt x="31" y="131"/>
                </a:lnTo>
                <a:lnTo>
                  <a:pt x="31" y="178"/>
                </a:lnTo>
                <a:close/>
                <a:moveTo>
                  <a:pt x="65" y="178"/>
                </a:moveTo>
                <a:lnTo>
                  <a:pt x="46" y="178"/>
                </a:lnTo>
                <a:lnTo>
                  <a:pt x="46" y="114"/>
                </a:lnTo>
                <a:lnTo>
                  <a:pt x="65" y="114"/>
                </a:lnTo>
                <a:lnTo>
                  <a:pt x="65" y="178"/>
                </a:lnTo>
                <a:close/>
                <a:moveTo>
                  <a:pt x="97" y="178"/>
                </a:moveTo>
                <a:lnTo>
                  <a:pt x="77" y="178"/>
                </a:lnTo>
                <a:lnTo>
                  <a:pt x="77" y="131"/>
                </a:lnTo>
                <a:lnTo>
                  <a:pt x="97" y="131"/>
                </a:lnTo>
                <a:lnTo>
                  <a:pt x="97" y="178"/>
                </a:lnTo>
                <a:close/>
                <a:moveTo>
                  <a:pt x="97" y="119"/>
                </a:moveTo>
                <a:lnTo>
                  <a:pt x="77" y="119"/>
                </a:lnTo>
                <a:lnTo>
                  <a:pt x="77" y="102"/>
                </a:lnTo>
                <a:lnTo>
                  <a:pt x="31" y="102"/>
                </a:lnTo>
                <a:lnTo>
                  <a:pt x="31" y="119"/>
                </a:lnTo>
                <a:lnTo>
                  <a:pt x="12" y="119"/>
                </a:lnTo>
                <a:lnTo>
                  <a:pt x="12" y="74"/>
                </a:lnTo>
                <a:lnTo>
                  <a:pt x="97" y="74"/>
                </a:lnTo>
                <a:lnTo>
                  <a:pt x="97" y="119"/>
                </a:lnTo>
                <a:close/>
                <a:moveTo>
                  <a:pt x="68" y="15"/>
                </a:moveTo>
                <a:lnTo>
                  <a:pt x="102" y="15"/>
                </a:lnTo>
                <a:lnTo>
                  <a:pt x="140" y="60"/>
                </a:lnTo>
                <a:lnTo>
                  <a:pt x="106" y="60"/>
                </a:lnTo>
                <a:lnTo>
                  <a:pt x="68" y="15"/>
                </a:lnTo>
                <a:close/>
                <a:moveTo>
                  <a:pt x="148" y="178"/>
                </a:moveTo>
                <a:lnTo>
                  <a:pt x="111" y="178"/>
                </a:lnTo>
                <a:lnTo>
                  <a:pt x="111" y="131"/>
                </a:lnTo>
                <a:lnTo>
                  <a:pt x="148" y="131"/>
                </a:lnTo>
                <a:lnTo>
                  <a:pt x="148" y="178"/>
                </a:lnTo>
                <a:close/>
                <a:moveTo>
                  <a:pt x="148" y="119"/>
                </a:moveTo>
                <a:lnTo>
                  <a:pt x="111" y="119"/>
                </a:lnTo>
                <a:lnTo>
                  <a:pt x="111" y="74"/>
                </a:lnTo>
                <a:lnTo>
                  <a:pt x="148" y="74"/>
                </a:lnTo>
                <a:lnTo>
                  <a:pt x="148" y="119"/>
                </a:lnTo>
                <a:close/>
                <a:moveTo>
                  <a:pt x="119" y="15"/>
                </a:moveTo>
                <a:lnTo>
                  <a:pt x="150" y="15"/>
                </a:lnTo>
                <a:lnTo>
                  <a:pt x="189" y="60"/>
                </a:lnTo>
                <a:lnTo>
                  <a:pt x="157" y="60"/>
                </a:lnTo>
                <a:lnTo>
                  <a:pt x="119" y="15"/>
                </a:lnTo>
                <a:close/>
                <a:moveTo>
                  <a:pt x="196" y="178"/>
                </a:moveTo>
                <a:lnTo>
                  <a:pt x="160" y="178"/>
                </a:lnTo>
                <a:lnTo>
                  <a:pt x="160" y="131"/>
                </a:lnTo>
                <a:lnTo>
                  <a:pt x="196" y="131"/>
                </a:lnTo>
                <a:lnTo>
                  <a:pt x="196" y="178"/>
                </a:lnTo>
                <a:close/>
                <a:moveTo>
                  <a:pt x="196" y="119"/>
                </a:moveTo>
                <a:lnTo>
                  <a:pt x="160" y="119"/>
                </a:lnTo>
                <a:lnTo>
                  <a:pt x="160" y="74"/>
                </a:lnTo>
                <a:lnTo>
                  <a:pt x="196" y="74"/>
                </a:lnTo>
                <a:lnTo>
                  <a:pt x="196" y="119"/>
                </a:lnTo>
                <a:close/>
                <a:moveTo>
                  <a:pt x="167" y="15"/>
                </a:moveTo>
                <a:lnTo>
                  <a:pt x="201" y="15"/>
                </a:lnTo>
                <a:lnTo>
                  <a:pt x="240" y="60"/>
                </a:lnTo>
                <a:lnTo>
                  <a:pt x="206" y="60"/>
                </a:lnTo>
                <a:lnTo>
                  <a:pt x="167" y="15"/>
                </a:lnTo>
                <a:close/>
                <a:moveTo>
                  <a:pt x="247" y="178"/>
                </a:moveTo>
                <a:lnTo>
                  <a:pt x="208" y="178"/>
                </a:lnTo>
                <a:lnTo>
                  <a:pt x="208" y="131"/>
                </a:lnTo>
                <a:lnTo>
                  <a:pt x="247" y="131"/>
                </a:lnTo>
                <a:lnTo>
                  <a:pt x="247" y="178"/>
                </a:lnTo>
                <a:close/>
                <a:moveTo>
                  <a:pt x="247" y="119"/>
                </a:moveTo>
                <a:lnTo>
                  <a:pt x="208" y="119"/>
                </a:lnTo>
                <a:lnTo>
                  <a:pt x="208" y="74"/>
                </a:lnTo>
                <a:lnTo>
                  <a:pt x="247" y="74"/>
                </a:lnTo>
                <a:lnTo>
                  <a:pt x="247" y="119"/>
                </a:lnTo>
                <a:close/>
                <a:moveTo>
                  <a:pt x="218" y="15"/>
                </a:moveTo>
                <a:lnTo>
                  <a:pt x="250" y="15"/>
                </a:lnTo>
                <a:lnTo>
                  <a:pt x="289" y="60"/>
                </a:lnTo>
                <a:lnTo>
                  <a:pt x="255" y="60"/>
                </a:lnTo>
                <a:lnTo>
                  <a:pt x="218" y="15"/>
                </a:lnTo>
                <a:close/>
                <a:moveTo>
                  <a:pt x="296" y="178"/>
                </a:moveTo>
                <a:lnTo>
                  <a:pt x="259" y="178"/>
                </a:lnTo>
                <a:lnTo>
                  <a:pt x="259" y="131"/>
                </a:lnTo>
                <a:lnTo>
                  <a:pt x="296" y="131"/>
                </a:lnTo>
                <a:lnTo>
                  <a:pt x="296" y="178"/>
                </a:lnTo>
                <a:close/>
                <a:moveTo>
                  <a:pt x="296" y="119"/>
                </a:moveTo>
                <a:lnTo>
                  <a:pt x="259" y="119"/>
                </a:lnTo>
                <a:lnTo>
                  <a:pt x="259" y="74"/>
                </a:lnTo>
                <a:lnTo>
                  <a:pt x="296" y="74"/>
                </a:lnTo>
                <a:lnTo>
                  <a:pt x="296" y="11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38" name="グループ化 137"/>
          <p:cNvGrpSpPr/>
          <p:nvPr/>
        </p:nvGrpSpPr>
        <p:grpSpPr>
          <a:xfrm>
            <a:off x="7898181" y="1741526"/>
            <a:ext cx="592476" cy="529049"/>
            <a:chOff x="11236326" y="3008313"/>
            <a:chExt cx="652462" cy="582613"/>
          </a:xfrm>
          <a:solidFill>
            <a:schemeClr val="tx1">
              <a:lumMod val="75000"/>
              <a:lumOff val="25000"/>
            </a:schemeClr>
          </a:solidFill>
        </p:grpSpPr>
        <p:sp>
          <p:nvSpPr>
            <p:cNvPr id="139" name="Freeform 77"/>
            <p:cNvSpPr>
              <a:spLocks/>
            </p:cNvSpPr>
            <p:nvPr/>
          </p:nvSpPr>
          <p:spPr bwMode="auto">
            <a:xfrm>
              <a:off x="11236326" y="3376613"/>
              <a:ext cx="419100" cy="100013"/>
            </a:xfrm>
            <a:custGeom>
              <a:avLst/>
              <a:gdLst>
                <a:gd name="T0" fmla="*/ 110 w 110"/>
                <a:gd name="T1" fmla="*/ 0 h 26"/>
                <a:gd name="T2" fmla="*/ 1 w 110"/>
                <a:gd name="T3" fmla="*/ 0 h 26"/>
                <a:gd name="T4" fmla="*/ 0 w 110"/>
                <a:gd name="T5" fmla="*/ 13 h 26"/>
                <a:gd name="T6" fmla="*/ 2 w 110"/>
                <a:gd name="T7" fmla="*/ 26 h 26"/>
                <a:gd name="T8" fmla="*/ 3 w 110"/>
                <a:gd name="T9" fmla="*/ 26 h 26"/>
                <a:gd name="T10" fmla="*/ 30 w 110"/>
                <a:gd name="T11" fmla="*/ 5 h 26"/>
                <a:gd name="T12" fmla="*/ 57 w 110"/>
                <a:gd name="T13" fmla="*/ 26 h 26"/>
                <a:gd name="T14" fmla="*/ 102 w 110"/>
                <a:gd name="T15" fmla="*/ 26 h 26"/>
                <a:gd name="T16" fmla="*/ 102 w 110"/>
                <a:gd name="T17" fmla="*/ 23 h 26"/>
                <a:gd name="T18" fmla="*/ 110 w 110"/>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26">
                  <a:moveTo>
                    <a:pt x="110" y="0"/>
                  </a:moveTo>
                  <a:cubicBezTo>
                    <a:pt x="1" y="0"/>
                    <a:pt x="1" y="0"/>
                    <a:pt x="1" y="0"/>
                  </a:cubicBezTo>
                  <a:cubicBezTo>
                    <a:pt x="1" y="7"/>
                    <a:pt x="0" y="13"/>
                    <a:pt x="0" y="13"/>
                  </a:cubicBezTo>
                  <a:cubicBezTo>
                    <a:pt x="2" y="26"/>
                    <a:pt x="2" y="26"/>
                    <a:pt x="2" y="26"/>
                  </a:cubicBezTo>
                  <a:cubicBezTo>
                    <a:pt x="3" y="26"/>
                    <a:pt x="3" y="26"/>
                    <a:pt x="3" y="26"/>
                  </a:cubicBezTo>
                  <a:cubicBezTo>
                    <a:pt x="6" y="14"/>
                    <a:pt x="17" y="5"/>
                    <a:pt x="30" y="5"/>
                  </a:cubicBezTo>
                  <a:cubicBezTo>
                    <a:pt x="43" y="5"/>
                    <a:pt x="54" y="14"/>
                    <a:pt x="57" y="26"/>
                  </a:cubicBezTo>
                  <a:cubicBezTo>
                    <a:pt x="102" y="26"/>
                    <a:pt x="102" y="26"/>
                    <a:pt x="102" y="26"/>
                  </a:cubicBezTo>
                  <a:cubicBezTo>
                    <a:pt x="102" y="25"/>
                    <a:pt x="102" y="24"/>
                    <a:pt x="102" y="23"/>
                  </a:cubicBezTo>
                  <a:cubicBezTo>
                    <a:pt x="102" y="14"/>
                    <a:pt x="105" y="7"/>
                    <a:pt x="1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78"/>
            <p:cNvSpPr>
              <a:spLocks noEditPoints="1"/>
            </p:cNvSpPr>
            <p:nvPr/>
          </p:nvSpPr>
          <p:spPr bwMode="auto">
            <a:xfrm>
              <a:off x="11261726" y="3414713"/>
              <a:ext cx="173038" cy="173038"/>
            </a:xfrm>
            <a:custGeom>
              <a:avLst/>
              <a:gdLst>
                <a:gd name="T0" fmla="*/ 43 w 45"/>
                <a:gd name="T1" fmla="*/ 18 h 45"/>
                <a:gd name="T2" fmla="*/ 43 w 45"/>
                <a:gd name="T3" fmla="*/ 15 h 45"/>
                <a:gd name="T4" fmla="*/ 41 w 45"/>
                <a:gd name="T5" fmla="*/ 9 h 45"/>
                <a:gd name="T6" fmla="*/ 39 w 45"/>
                <a:gd name="T7" fmla="*/ 9 h 45"/>
                <a:gd name="T8" fmla="*/ 37 w 45"/>
                <a:gd name="T9" fmla="*/ 6 h 45"/>
                <a:gd name="T10" fmla="*/ 32 w 45"/>
                <a:gd name="T11" fmla="*/ 1 h 45"/>
                <a:gd name="T12" fmla="*/ 30 w 45"/>
                <a:gd name="T13" fmla="*/ 3 h 45"/>
                <a:gd name="T14" fmla="*/ 27 w 45"/>
                <a:gd name="T15" fmla="*/ 1 h 45"/>
                <a:gd name="T16" fmla="*/ 21 w 45"/>
                <a:gd name="T17" fmla="*/ 0 h 45"/>
                <a:gd name="T18" fmla="*/ 19 w 45"/>
                <a:gd name="T19" fmla="*/ 2 h 45"/>
                <a:gd name="T20" fmla="*/ 16 w 45"/>
                <a:gd name="T21" fmla="*/ 2 h 45"/>
                <a:gd name="T22" fmla="*/ 10 w 45"/>
                <a:gd name="T23" fmla="*/ 4 h 45"/>
                <a:gd name="T24" fmla="*/ 9 w 45"/>
                <a:gd name="T25" fmla="*/ 7 h 45"/>
                <a:gd name="T26" fmla="*/ 7 w 45"/>
                <a:gd name="T27" fmla="*/ 8 h 45"/>
                <a:gd name="T28" fmla="*/ 2 w 45"/>
                <a:gd name="T29" fmla="*/ 13 h 45"/>
                <a:gd name="T30" fmla="*/ 3 w 45"/>
                <a:gd name="T31" fmla="*/ 15 h 45"/>
                <a:gd name="T32" fmla="*/ 2 w 45"/>
                <a:gd name="T33" fmla="*/ 18 h 45"/>
                <a:gd name="T34" fmla="*/ 0 w 45"/>
                <a:gd name="T35" fmla="*/ 25 h 45"/>
                <a:gd name="T36" fmla="*/ 3 w 45"/>
                <a:gd name="T37" fmla="*/ 26 h 45"/>
                <a:gd name="T38" fmla="*/ 3 w 45"/>
                <a:gd name="T39" fmla="*/ 29 h 45"/>
                <a:gd name="T40" fmla="*/ 5 w 45"/>
                <a:gd name="T41" fmla="*/ 35 h 45"/>
                <a:gd name="T42" fmla="*/ 7 w 45"/>
                <a:gd name="T43" fmla="*/ 36 h 45"/>
                <a:gd name="T44" fmla="*/ 9 w 45"/>
                <a:gd name="T45" fmla="*/ 38 h 45"/>
                <a:gd name="T46" fmla="*/ 14 w 45"/>
                <a:gd name="T47" fmla="*/ 43 h 45"/>
                <a:gd name="T48" fmla="*/ 16 w 45"/>
                <a:gd name="T49" fmla="*/ 42 h 45"/>
                <a:gd name="T50" fmla="*/ 19 w 45"/>
                <a:gd name="T51" fmla="*/ 45 h 45"/>
                <a:gd name="T52" fmla="*/ 27 w 45"/>
                <a:gd name="T53" fmla="*/ 42 h 45"/>
                <a:gd name="T54" fmla="*/ 30 w 45"/>
                <a:gd name="T55" fmla="*/ 42 h 45"/>
                <a:gd name="T56" fmla="*/ 36 w 45"/>
                <a:gd name="T57" fmla="*/ 40 h 45"/>
                <a:gd name="T58" fmla="*/ 36 w 45"/>
                <a:gd name="T59" fmla="*/ 38 h 45"/>
                <a:gd name="T60" fmla="*/ 39 w 45"/>
                <a:gd name="T61" fmla="*/ 36 h 45"/>
                <a:gd name="T62" fmla="*/ 44 w 45"/>
                <a:gd name="T63" fmla="*/ 31 h 45"/>
                <a:gd name="T64" fmla="*/ 42 w 45"/>
                <a:gd name="T65" fmla="*/ 29 h 45"/>
                <a:gd name="T66" fmla="*/ 44 w 45"/>
                <a:gd name="T67" fmla="*/ 26 h 45"/>
                <a:gd name="T68" fmla="*/ 45 w 45"/>
                <a:gd name="T69" fmla="*/ 20 h 45"/>
                <a:gd name="T70" fmla="*/ 23 w 45"/>
                <a:gd name="T71" fmla="*/ 29 h 45"/>
                <a:gd name="T72" fmla="*/ 23 w 45"/>
                <a:gd name="T73" fmla="*/ 16 h 45"/>
                <a:gd name="T74" fmla="*/ 23 w 45"/>
                <a:gd name="T7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45">
                  <a:moveTo>
                    <a:pt x="44" y="18"/>
                  </a:moveTo>
                  <a:cubicBezTo>
                    <a:pt x="43" y="18"/>
                    <a:pt x="43" y="18"/>
                    <a:pt x="43" y="18"/>
                  </a:cubicBezTo>
                  <a:cubicBezTo>
                    <a:pt x="43" y="17"/>
                    <a:pt x="43" y="16"/>
                    <a:pt x="42" y="15"/>
                  </a:cubicBezTo>
                  <a:cubicBezTo>
                    <a:pt x="43" y="15"/>
                    <a:pt x="43" y="15"/>
                    <a:pt x="43" y="15"/>
                  </a:cubicBezTo>
                  <a:cubicBezTo>
                    <a:pt x="44" y="15"/>
                    <a:pt x="44" y="14"/>
                    <a:pt x="44" y="13"/>
                  </a:cubicBezTo>
                  <a:cubicBezTo>
                    <a:pt x="41" y="9"/>
                    <a:pt x="41" y="9"/>
                    <a:pt x="41" y="9"/>
                  </a:cubicBezTo>
                  <a:cubicBezTo>
                    <a:pt x="41" y="8"/>
                    <a:pt x="40" y="8"/>
                    <a:pt x="39" y="8"/>
                  </a:cubicBezTo>
                  <a:cubicBezTo>
                    <a:pt x="39" y="9"/>
                    <a:pt x="39" y="9"/>
                    <a:pt x="39" y="9"/>
                  </a:cubicBezTo>
                  <a:cubicBezTo>
                    <a:pt x="38" y="8"/>
                    <a:pt x="37" y="7"/>
                    <a:pt x="36" y="7"/>
                  </a:cubicBezTo>
                  <a:cubicBezTo>
                    <a:pt x="37" y="6"/>
                    <a:pt x="37" y="6"/>
                    <a:pt x="37" y="6"/>
                  </a:cubicBezTo>
                  <a:cubicBezTo>
                    <a:pt x="37" y="5"/>
                    <a:pt x="37" y="4"/>
                    <a:pt x="36" y="4"/>
                  </a:cubicBezTo>
                  <a:cubicBezTo>
                    <a:pt x="32" y="1"/>
                    <a:pt x="32" y="1"/>
                    <a:pt x="32" y="1"/>
                  </a:cubicBezTo>
                  <a:cubicBezTo>
                    <a:pt x="31" y="1"/>
                    <a:pt x="30" y="1"/>
                    <a:pt x="30" y="2"/>
                  </a:cubicBezTo>
                  <a:cubicBezTo>
                    <a:pt x="30" y="3"/>
                    <a:pt x="30" y="3"/>
                    <a:pt x="30" y="3"/>
                  </a:cubicBezTo>
                  <a:cubicBezTo>
                    <a:pt x="29" y="2"/>
                    <a:pt x="28" y="2"/>
                    <a:pt x="27" y="2"/>
                  </a:cubicBezTo>
                  <a:cubicBezTo>
                    <a:pt x="27" y="1"/>
                    <a:pt x="27" y="1"/>
                    <a:pt x="27" y="1"/>
                  </a:cubicBezTo>
                  <a:cubicBezTo>
                    <a:pt x="27" y="0"/>
                    <a:pt x="26" y="0"/>
                    <a:pt x="25" y="0"/>
                  </a:cubicBezTo>
                  <a:cubicBezTo>
                    <a:pt x="21" y="0"/>
                    <a:pt x="21" y="0"/>
                    <a:pt x="21" y="0"/>
                  </a:cubicBezTo>
                  <a:cubicBezTo>
                    <a:pt x="20" y="0"/>
                    <a:pt x="19" y="0"/>
                    <a:pt x="19" y="1"/>
                  </a:cubicBezTo>
                  <a:cubicBezTo>
                    <a:pt x="19" y="2"/>
                    <a:pt x="19" y="2"/>
                    <a:pt x="19" y="2"/>
                  </a:cubicBezTo>
                  <a:cubicBezTo>
                    <a:pt x="18" y="2"/>
                    <a:pt x="17" y="2"/>
                    <a:pt x="16" y="3"/>
                  </a:cubicBezTo>
                  <a:cubicBezTo>
                    <a:pt x="16" y="2"/>
                    <a:pt x="16" y="2"/>
                    <a:pt x="16" y="2"/>
                  </a:cubicBezTo>
                  <a:cubicBezTo>
                    <a:pt x="15" y="1"/>
                    <a:pt x="14" y="1"/>
                    <a:pt x="14" y="1"/>
                  </a:cubicBezTo>
                  <a:cubicBezTo>
                    <a:pt x="10" y="4"/>
                    <a:pt x="10" y="4"/>
                    <a:pt x="10" y="4"/>
                  </a:cubicBezTo>
                  <a:cubicBezTo>
                    <a:pt x="9" y="4"/>
                    <a:pt x="9" y="5"/>
                    <a:pt x="9" y="6"/>
                  </a:cubicBezTo>
                  <a:cubicBezTo>
                    <a:pt x="9" y="7"/>
                    <a:pt x="9" y="7"/>
                    <a:pt x="9" y="7"/>
                  </a:cubicBezTo>
                  <a:cubicBezTo>
                    <a:pt x="9" y="7"/>
                    <a:pt x="8" y="8"/>
                    <a:pt x="7" y="9"/>
                  </a:cubicBezTo>
                  <a:cubicBezTo>
                    <a:pt x="7" y="8"/>
                    <a:pt x="7" y="8"/>
                    <a:pt x="7" y="8"/>
                  </a:cubicBezTo>
                  <a:cubicBezTo>
                    <a:pt x="6" y="8"/>
                    <a:pt x="5" y="8"/>
                    <a:pt x="5" y="9"/>
                  </a:cubicBezTo>
                  <a:cubicBezTo>
                    <a:pt x="2" y="13"/>
                    <a:pt x="2" y="13"/>
                    <a:pt x="2" y="13"/>
                  </a:cubicBezTo>
                  <a:cubicBezTo>
                    <a:pt x="2" y="14"/>
                    <a:pt x="2" y="15"/>
                    <a:pt x="3" y="15"/>
                  </a:cubicBezTo>
                  <a:cubicBezTo>
                    <a:pt x="3" y="15"/>
                    <a:pt x="3" y="15"/>
                    <a:pt x="3" y="15"/>
                  </a:cubicBezTo>
                  <a:cubicBezTo>
                    <a:pt x="3" y="16"/>
                    <a:pt x="3" y="17"/>
                    <a:pt x="3" y="18"/>
                  </a:cubicBezTo>
                  <a:cubicBezTo>
                    <a:pt x="2" y="18"/>
                    <a:pt x="2" y="18"/>
                    <a:pt x="2" y="18"/>
                  </a:cubicBezTo>
                  <a:cubicBezTo>
                    <a:pt x="1" y="18"/>
                    <a:pt x="0" y="19"/>
                    <a:pt x="0" y="20"/>
                  </a:cubicBezTo>
                  <a:cubicBezTo>
                    <a:pt x="0" y="25"/>
                    <a:pt x="0" y="25"/>
                    <a:pt x="0" y="25"/>
                  </a:cubicBezTo>
                  <a:cubicBezTo>
                    <a:pt x="0" y="25"/>
                    <a:pt x="1" y="26"/>
                    <a:pt x="2" y="26"/>
                  </a:cubicBezTo>
                  <a:cubicBezTo>
                    <a:pt x="3" y="26"/>
                    <a:pt x="3" y="26"/>
                    <a:pt x="3" y="26"/>
                  </a:cubicBezTo>
                  <a:cubicBezTo>
                    <a:pt x="3" y="27"/>
                    <a:pt x="3" y="28"/>
                    <a:pt x="3" y="29"/>
                  </a:cubicBezTo>
                  <a:cubicBezTo>
                    <a:pt x="3" y="29"/>
                    <a:pt x="3" y="29"/>
                    <a:pt x="3" y="29"/>
                  </a:cubicBezTo>
                  <a:cubicBezTo>
                    <a:pt x="2" y="30"/>
                    <a:pt x="2" y="31"/>
                    <a:pt x="2" y="31"/>
                  </a:cubicBezTo>
                  <a:cubicBezTo>
                    <a:pt x="5" y="35"/>
                    <a:pt x="5" y="35"/>
                    <a:pt x="5" y="35"/>
                  </a:cubicBezTo>
                  <a:cubicBezTo>
                    <a:pt x="5" y="36"/>
                    <a:pt x="6" y="36"/>
                    <a:pt x="7" y="36"/>
                  </a:cubicBezTo>
                  <a:cubicBezTo>
                    <a:pt x="7" y="36"/>
                    <a:pt x="7" y="36"/>
                    <a:pt x="7" y="36"/>
                  </a:cubicBezTo>
                  <a:cubicBezTo>
                    <a:pt x="8" y="36"/>
                    <a:pt x="9" y="37"/>
                    <a:pt x="9" y="38"/>
                  </a:cubicBezTo>
                  <a:cubicBezTo>
                    <a:pt x="9" y="38"/>
                    <a:pt x="9" y="38"/>
                    <a:pt x="9" y="38"/>
                  </a:cubicBezTo>
                  <a:cubicBezTo>
                    <a:pt x="9" y="39"/>
                    <a:pt x="9" y="40"/>
                    <a:pt x="10" y="40"/>
                  </a:cubicBezTo>
                  <a:cubicBezTo>
                    <a:pt x="14" y="43"/>
                    <a:pt x="14" y="43"/>
                    <a:pt x="14" y="43"/>
                  </a:cubicBezTo>
                  <a:cubicBezTo>
                    <a:pt x="14" y="43"/>
                    <a:pt x="15" y="43"/>
                    <a:pt x="16" y="42"/>
                  </a:cubicBezTo>
                  <a:cubicBezTo>
                    <a:pt x="16" y="42"/>
                    <a:pt x="16" y="42"/>
                    <a:pt x="16" y="42"/>
                  </a:cubicBezTo>
                  <a:cubicBezTo>
                    <a:pt x="17" y="42"/>
                    <a:pt x="18" y="42"/>
                    <a:pt x="19" y="42"/>
                  </a:cubicBezTo>
                  <a:cubicBezTo>
                    <a:pt x="19" y="45"/>
                    <a:pt x="19" y="45"/>
                    <a:pt x="19" y="45"/>
                  </a:cubicBezTo>
                  <a:cubicBezTo>
                    <a:pt x="27" y="45"/>
                    <a:pt x="27" y="45"/>
                    <a:pt x="27" y="45"/>
                  </a:cubicBezTo>
                  <a:cubicBezTo>
                    <a:pt x="27" y="42"/>
                    <a:pt x="27" y="42"/>
                    <a:pt x="27" y="42"/>
                  </a:cubicBezTo>
                  <a:cubicBezTo>
                    <a:pt x="28" y="42"/>
                    <a:pt x="29" y="42"/>
                    <a:pt x="30" y="42"/>
                  </a:cubicBezTo>
                  <a:cubicBezTo>
                    <a:pt x="30" y="42"/>
                    <a:pt x="30" y="42"/>
                    <a:pt x="30" y="42"/>
                  </a:cubicBezTo>
                  <a:cubicBezTo>
                    <a:pt x="30" y="43"/>
                    <a:pt x="31" y="43"/>
                    <a:pt x="32" y="43"/>
                  </a:cubicBezTo>
                  <a:cubicBezTo>
                    <a:pt x="36" y="40"/>
                    <a:pt x="36" y="40"/>
                    <a:pt x="36" y="40"/>
                  </a:cubicBezTo>
                  <a:cubicBezTo>
                    <a:pt x="37" y="40"/>
                    <a:pt x="37" y="39"/>
                    <a:pt x="37" y="38"/>
                  </a:cubicBezTo>
                  <a:cubicBezTo>
                    <a:pt x="36" y="38"/>
                    <a:pt x="36" y="38"/>
                    <a:pt x="36" y="38"/>
                  </a:cubicBezTo>
                  <a:cubicBezTo>
                    <a:pt x="37" y="37"/>
                    <a:pt x="38" y="36"/>
                    <a:pt x="39" y="36"/>
                  </a:cubicBezTo>
                  <a:cubicBezTo>
                    <a:pt x="39" y="36"/>
                    <a:pt x="39" y="36"/>
                    <a:pt x="39" y="36"/>
                  </a:cubicBezTo>
                  <a:cubicBezTo>
                    <a:pt x="40" y="36"/>
                    <a:pt x="41" y="36"/>
                    <a:pt x="41" y="35"/>
                  </a:cubicBezTo>
                  <a:cubicBezTo>
                    <a:pt x="44" y="31"/>
                    <a:pt x="44" y="31"/>
                    <a:pt x="44" y="31"/>
                  </a:cubicBezTo>
                  <a:cubicBezTo>
                    <a:pt x="44" y="31"/>
                    <a:pt x="44" y="30"/>
                    <a:pt x="43" y="29"/>
                  </a:cubicBezTo>
                  <a:cubicBezTo>
                    <a:pt x="42" y="29"/>
                    <a:pt x="42" y="29"/>
                    <a:pt x="42" y="29"/>
                  </a:cubicBezTo>
                  <a:cubicBezTo>
                    <a:pt x="43" y="28"/>
                    <a:pt x="43" y="27"/>
                    <a:pt x="43" y="26"/>
                  </a:cubicBezTo>
                  <a:cubicBezTo>
                    <a:pt x="44" y="26"/>
                    <a:pt x="44" y="26"/>
                    <a:pt x="44" y="26"/>
                  </a:cubicBezTo>
                  <a:cubicBezTo>
                    <a:pt x="45" y="26"/>
                    <a:pt x="45" y="25"/>
                    <a:pt x="45" y="25"/>
                  </a:cubicBezTo>
                  <a:cubicBezTo>
                    <a:pt x="45" y="20"/>
                    <a:pt x="45" y="20"/>
                    <a:pt x="45" y="20"/>
                  </a:cubicBezTo>
                  <a:cubicBezTo>
                    <a:pt x="45" y="19"/>
                    <a:pt x="45" y="18"/>
                    <a:pt x="44" y="18"/>
                  </a:cubicBezTo>
                  <a:close/>
                  <a:moveTo>
                    <a:pt x="23" y="29"/>
                  </a:moveTo>
                  <a:cubicBezTo>
                    <a:pt x="19" y="29"/>
                    <a:pt x="16" y="26"/>
                    <a:pt x="16" y="22"/>
                  </a:cubicBezTo>
                  <a:cubicBezTo>
                    <a:pt x="16" y="19"/>
                    <a:pt x="19" y="16"/>
                    <a:pt x="23" y="16"/>
                  </a:cubicBezTo>
                  <a:cubicBezTo>
                    <a:pt x="27" y="16"/>
                    <a:pt x="29" y="19"/>
                    <a:pt x="29" y="22"/>
                  </a:cubicBezTo>
                  <a:cubicBezTo>
                    <a:pt x="29" y="26"/>
                    <a:pt x="27" y="29"/>
                    <a:pt x="23"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79"/>
            <p:cNvSpPr>
              <a:spLocks noEditPoints="1"/>
            </p:cNvSpPr>
            <p:nvPr/>
          </p:nvSpPr>
          <p:spPr bwMode="auto">
            <a:xfrm>
              <a:off x="11641138" y="3341688"/>
              <a:ext cx="247650" cy="249238"/>
            </a:xfrm>
            <a:custGeom>
              <a:avLst/>
              <a:gdLst>
                <a:gd name="T0" fmla="*/ 61 w 65"/>
                <a:gd name="T1" fmla="*/ 27 h 65"/>
                <a:gd name="T2" fmla="*/ 61 w 65"/>
                <a:gd name="T3" fmla="*/ 21 h 65"/>
                <a:gd name="T4" fmla="*/ 59 w 65"/>
                <a:gd name="T5" fmla="*/ 13 h 65"/>
                <a:gd name="T6" fmla="*/ 55 w 65"/>
                <a:gd name="T7" fmla="*/ 14 h 65"/>
                <a:gd name="T8" fmla="*/ 52 w 65"/>
                <a:gd name="T9" fmla="*/ 8 h 65"/>
                <a:gd name="T10" fmla="*/ 46 w 65"/>
                <a:gd name="T11" fmla="*/ 3 h 65"/>
                <a:gd name="T12" fmla="*/ 43 w 65"/>
                <a:gd name="T13" fmla="*/ 5 h 65"/>
                <a:gd name="T14" fmla="*/ 38 w 65"/>
                <a:gd name="T15" fmla="*/ 2 h 65"/>
                <a:gd name="T16" fmla="*/ 30 w 65"/>
                <a:gd name="T17" fmla="*/ 0 h 65"/>
                <a:gd name="T18" fmla="*/ 28 w 65"/>
                <a:gd name="T19" fmla="*/ 4 h 65"/>
                <a:gd name="T20" fmla="*/ 22 w 65"/>
                <a:gd name="T21" fmla="*/ 3 h 65"/>
                <a:gd name="T22" fmla="*/ 14 w 65"/>
                <a:gd name="T23" fmla="*/ 6 h 65"/>
                <a:gd name="T24" fmla="*/ 14 w 65"/>
                <a:gd name="T25" fmla="*/ 10 h 65"/>
                <a:gd name="T26" fmla="*/ 9 w 65"/>
                <a:gd name="T27" fmla="*/ 13 h 65"/>
                <a:gd name="T28" fmla="*/ 3 w 65"/>
                <a:gd name="T29" fmla="*/ 19 h 65"/>
                <a:gd name="T30" fmla="*/ 6 w 65"/>
                <a:gd name="T31" fmla="*/ 22 h 65"/>
                <a:gd name="T32" fmla="*/ 2 w 65"/>
                <a:gd name="T33" fmla="*/ 27 h 65"/>
                <a:gd name="T34" fmla="*/ 0 w 65"/>
                <a:gd name="T35" fmla="*/ 35 h 65"/>
                <a:gd name="T36" fmla="*/ 4 w 65"/>
                <a:gd name="T37" fmla="*/ 37 h 65"/>
                <a:gd name="T38" fmla="*/ 4 w 65"/>
                <a:gd name="T39" fmla="*/ 43 h 65"/>
                <a:gd name="T40" fmla="*/ 6 w 65"/>
                <a:gd name="T41" fmla="*/ 51 h 65"/>
                <a:gd name="T42" fmla="*/ 11 w 65"/>
                <a:gd name="T43" fmla="*/ 51 h 65"/>
                <a:gd name="T44" fmla="*/ 13 w 65"/>
                <a:gd name="T45" fmla="*/ 56 h 65"/>
                <a:gd name="T46" fmla="*/ 19 w 65"/>
                <a:gd name="T47" fmla="*/ 62 h 65"/>
                <a:gd name="T48" fmla="*/ 23 w 65"/>
                <a:gd name="T49" fmla="*/ 59 h 65"/>
                <a:gd name="T50" fmla="*/ 28 w 65"/>
                <a:gd name="T51" fmla="*/ 63 h 65"/>
                <a:gd name="T52" fmla="*/ 36 w 65"/>
                <a:gd name="T53" fmla="*/ 65 h 65"/>
                <a:gd name="T54" fmla="*/ 38 w 65"/>
                <a:gd name="T55" fmla="*/ 60 h 65"/>
                <a:gd name="T56" fmla="*/ 44 w 65"/>
                <a:gd name="T57" fmla="*/ 61 h 65"/>
                <a:gd name="T58" fmla="*/ 51 w 65"/>
                <a:gd name="T59" fmla="*/ 59 h 65"/>
                <a:gd name="T60" fmla="*/ 51 w 65"/>
                <a:gd name="T61" fmla="*/ 54 h 65"/>
                <a:gd name="T62" fmla="*/ 57 w 65"/>
                <a:gd name="T63" fmla="*/ 52 h 65"/>
                <a:gd name="T64" fmla="*/ 62 w 65"/>
                <a:gd name="T65" fmla="*/ 46 h 65"/>
                <a:gd name="T66" fmla="*/ 59 w 65"/>
                <a:gd name="T67" fmla="*/ 42 h 65"/>
                <a:gd name="T68" fmla="*/ 63 w 65"/>
                <a:gd name="T69" fmla="*/ 37 h 65"/>
                <a:gd name="T70" fmla="*/ 65 w 65"/>
                <a:gd name="T71" fmla="*/ 29 h 65"/>
                <a:gd name="T72" fmla="*/ 33 w 65"/>
                <a:gd name="T73" fmla="*/ 39 h 65"/>
                <a:gd name="T74" fmla="*/ 33 w 65"/>
                <a:gd name="T75" fmla="*/ 26 h 65"/>
                <a:gd name="T76" fmla="*/ 33 w 65"/>
                <a:gd name="T77" fmla="*/ 3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5" h="65">
                  <a:moveTo>
                    <a:pt x="63" y="27"/>
                  </a:moveTo>
                  <a:cubicBezTo>
                    <a:pt x="61" y="27"/>
                    <a:pt x="61" y="27"/>
                    <a:pt x="61" y="27"/>
                  </a:cubicBezTo>
                  <a:cubicBezTo>
                    <a:pt x="61" y="26"/>
                    <a:pt x="60" y="24"/>
                    <a:pt x="60" y="22"/>
                  </a:cubicBezTo>
                  <a:cubicBezTo>
                    <a:pt x="61" y="21"/>
                    <a:pt x="61" y="21"/>
                    <a:pt x="61" y="21"/>
                  </a:cubicBezTo>
                  <a:cubicBezTo>
                    <a:pt x="62" y="21"/>
                    <a:pt x="63" y="20"/>
                    <a:pt x="62" y="19"/>
                  </a:cubicBezTo>
                  <a:cubicBezTo>
                    <a:pt x="59" y="13"/>
                    <a:pt x="59" y="13"/>
                    <a:pt x="59" y="13"/>
                  </a:cubicBezTo>
                  <a:cubicBezTo>
                    <a:pt x="59" y="13"/>
                    <a:pt x="57" y="12"/>
                    <a:pt x="57" y="13"/>
                  </a:cubicBezTo>
                  <a:cubicBezTo>
                    <a:pt x="55" y="14"/>
                    <a:pt x="55" y="14"/>
                    <a:pt x="55" y="14"/>
                  </a:cubicBezTo>
                  <a:cubicBezTo>
                    <a:pt x="54" y="12"/>
                    <a:pt x="52" y="11"/>
                    <a:pt x="51" y="10"/>
                  </a:cubicBezTo>
                  <a:cubicBezTo>
                    <a:pt x="52" y="8"/>
                    <a:pt x="52" y="8"/>
                    <a:pt x="52" y="8"/>
                  </a:cubicBezTo>
                  <a:cubicBezTo>
                    <a:pt x="53" y="7"/>
                    <a:pt x="52" y="6"/>
                    <a:pt x="51" y="6"/>
                  </a:cubicBezTo>
                  <a:cubicBezTo>
                    <a:pt x="46" y="3"/>
                    <a:pt x="46" y="3"/>
                    <a:pt x="46" y="3"/>
                  </a:cubicBezTo>
                  <a:cubicBezTo>
                    <a:pt x="45" y="2"/>
                    <a:pt x="44" y="3"/>
                    <a:pt x="44" y="3"/>
                  </a:cubicBezTo>
                  <a:cubicBezTo>
                    <a:pt x="43" y="5"/>
                    <a:pt x="43" y="5"/>
                    <a:pt x="43" y="5"/>
                  </a:cubicBezTo>
                  <a:cubicBezTo>
                    <a:pt x="41" y="4"/>
                    <a:pt x="39" y="4"/>
                    <a:pt x="38" y="4"/>
                  </a:cubicBezTo>
                  <a:cubicBezTo>
                    <a:pt x="38" y="2"/>
                    <a:pt x="38" y="2"/>
                    <a:pt x="38" y="2"/>
                  </a:cubicBezTo>
                  <a:cubicBezTo>
                    <a:pt x="38" y="1"/>
                    <a:pt x="37" y="0"/>
                    <a:pt x="36" y="0"/>
                  </a:cubicBezTo>
                  <a:cubicBezTo>
                    <a:pt x="30" y="0"/>
                    <a:pt x="30" y="0"/>
                    <a:pt x="30" y="0"/>
                  </a:cubicBezTo>
                  <a:cubicBezTo>
                    <a:pt x="29" y="0"/>
                    <a:pt x="28" y="1"/>
                    <a:pt x="28" y="2"/>
                  </a:cubicBezTo>
                  <a:cubicBezTo>
                    <a:pt x="28" y="4"/>
                    <a:pt x="28" y="4"/>
                    <a:pt x="28" y="4"/>
                  </a:cubicBezTo>
                  <a:cubicBezTo>
                    <a:pt x="26" y="4"/>
                    <a:pt x="24" y="4"/>
                    <a:pt x="23" y="5"/>
                  </a:cubicBezTo>
                  <a:cubicBezTo>
                    <a:pt x="22" y="3"/>
                    <a:pt x="22" y="3"/>
                    <a:pt x="22" y="3"/>
                  </a:cubicBezTo>
                  <a:cubicBezTo>
                    <a:pt x="21" y="3"/>
                    <a:pt x="20" y="2"/>
                    <a:pt x="19" y="3"/>
                  </a:cubicBezTo>
                  <a:cubicBezTo>
                    <a:pt x="14" y="6"/>
                    <a:pt x="14" y="6"/>
                    <a:pt x="14" y="6"/>
                  </a:cubicBezTo>
                  <a:cubicBezTo>
                    <a:pt x="13" y="6"/>
                    <a:pt x="13" y="7"/>
                    <a:pt x="13" y="8"/>
                  </a:cubicBezTo>
                  <a:cubicBezTo>
                    <a:pt x="14" y="10"/>
                    <a:pt x="14" y="10"/>
                    <a:pt x="14" y="10"/>
                  </a:cubicBezTo>
                  <a:cubicBezTo>
                    <a:pt x="13" y="11"/>
                    <a:pt x="11" y="12"/>
                    <a:pt x="10" y="14"/>
                  </a:cubicBezTo>
                  <a:cubicBezTo>
                    <a:pt x="9" y="13"/>
                    <a:pt x="9" y="13"/>
                    <a:pt x="9" y="13"/>
                  </a:cubicBezTo>
                  <a:cubicBezTo>
                    <a:pt x="8" y="12"/>
                    <a:pt x="7" y="13"/>
                    <a:pt x="6" y="13"/>
                  </a:cubicBezTo>
                  <a:cubicBezTo>
                    <a:pt x="3" y="19"/>
                    <a:pt x="3" y="19"/>
                    <a:pt x="3" y="19"/>
                  </a:cubicBezTo>
                  <a:cubicBezTo>
                    <a:pt x="2" y="20"/>
                    <a:pt x="3" y="21"/>
                    <a:pt x="4" y="21"/>
                  </a:cubicBezTo>
                  <a:cubicBezTo>
                    <a:pt x="6" y="22"/>
                    <a:pt x="6" y="22"/>
                    <a:pt x="6" y="22"/>
                  </a:cubicBezTo>
                  <a:cubicBezTo>
                    <a:pt x="5" y="24"/>
                    <a:pt x="5" y="26"/>
                    <a:pt x="4" y="27"/>
                  </a:cubicBezTo>
                  <a:cubicBezTo>
                    <a:pt x="2" y="27"/>
                    <a:pt x="2" y="27"/>
                    <a:pt x="2" y="27"/>
                  </a:cubicBezTo>
                  <a:cubicBezTo>
                    <a:pt x="1" y="27"/>
                    <a:pt x="0" y="28"/>
                    <a:pt x="0" y="29"/>
                  </a:cubicBezTo>
                  <a:cubicBezTo>
                    <a:pt x="0" y="35"/>
                    <a:pt x="0" y="35"/>
                    <a:pt x="0" y="35"/>
                  </a:cubicBezTo>
                  <a:cubicBezTo>
                    <a:pt x="0" y="36"/>
                    <a:pt x="1" y="37"/>
                    <a:pt x="2" y="37"/>
                  </a:cubicBezTo>
                  <a:cubicBezTo>
                    <a:pt x="4" y="37"/>
                    <a:pt x="4" y="37"/>
                    <a:pt x="4" y="37"/>
                  </a:cubicBezTo>
                  <a:cubicBezTo>
                    <a:pt x="5" y="39"/>
                    <a:pt x="5" y="41"/>
                    <a:pt x="6" y="42"/>
                  </a:cubicBezTo>
                  <a:cubicBezTo>
                    <a:pt x="4" y="43"/>
                    <a:pt x="4" y="43"/>
                    <a:pt x="4" y="43"/>
                  </a:cubicBezTo>
                  <a:cubicBezTo>
                    <a:pt x="3" y="44"/>
                    <a:pt x="2" y="45"/>
                    <a:pt x="3" y="46"/>
                  </a:cubicBezTo>
                  <a:cubicBezTo>
                    <a:pt x="6" y="51"/>
                    <a:pt x="6" y="51"/>
                    <a:pt x="6" y="51"/>
                  </a:cubicBezTo>
                  <a:cubicBezTo>
                    <a:pt x="7" y="52"/>
                    <a:pt x="8" y="52"/>
                    <a:pt x="9" y="52"/>
                  </a:cubicBezTo>
                  <a:cubicBezTo>
                    <a:pt x="11" y="51"/>
                    <a:pt x="11" y="51"/>
                    <a:pt x="11" y="51"/>
                  </a:cubicBezTo>
                  <a:cubicBezTo>
                    <a:pt x="12" y="52"/>
                    <a:pt x="13" y="53"/>
                    <a:pt x="14" y="54"/>
                  </a:cubicBezTo>
                  <a:cubicBezTo>
                    <a:pt x="13" y="56"/>
                    <a:pt x="13" y="56"/>
                    <a:pt x="13" y="56"/>
                  </a:cubicBezTo>
                  <a:cubicBezTo>
                    <a:pt x="13" y="57"/>
                    <a:pt x="13" y="58"/>
                    <a:pt x="14" y="59"/>
                  </a:cubicBezTo>
                  <a:cubicBezTo>
                    <a:pt x="19" y="62"/>
                    <a:pt x="19" y="62"/>
                    <a:pt x="19" y="62"/>
                  </a:cubicBezTo>
                  <a:cubicBezTo>
                    <a:pt x="20" y="62"/>
                    <a:pt x="21" y="62"/>
                    <a:pt x="22" y="61"/>
                  </a:cubicBezTo>
                  <a:cubicBezTo>
                    <a:pt x="23" y="59"/>
                    <a:pt x="23" y="59"/>
                    <a:pt x="23" y="59"/>
                  </a:cubicBezTo>
                  <a:cubicBezTo>
                    <a:pt x="24" y="60"/>
                    <a:pt x="26" y="60"/>
                    <a:pt x="28" y="60"/>
                  </a:cubicBezTo>
                  <a:cubicBezTo>
                    <a:pt x="28" y="63"/>
                    <a:pt x="28" y="63"/>
                    <a:pt x="28" y="63"/>
                  </a:cubicBezTo>
                  <a:cubicBezTo>
                    <a:pt x="28" y="64"/>
                    <a:pt x="29" y="65"/>
                    <a:pt x="30" y="65"/>
                  </a:cubicBezTo>
                  <a:cubicBezTo>
                    <a:pt x="36" y="65"/>
                    <a:pt x="36" y="65"/>
                    <a:pt x="36" y="65"/>
                  </a:cubicBezTo>
                  <a:cubicBezTo>
                    <a:pt x="37" y="65"/>
                    <a:pt x="38" y="64"/>
                    <a:pt x="38" y="63"/>
                  </a:cubicBezTo>
                  <a:cubicBezTo>
                    <a:pt x="38" y="60"/>
                    <a:pt x="38" y="60"/>
                    <a:pt x="38" y="60"/>
                  </a:cubicBezTo>
                  <a:cubicBezTo>
                    <a:pt x="39" y="60"/>
                    <a:pt x="41" y="60"/>
                    <a:pt x="42" y="59"/>
                  </a:cubicBezTo>
                  <a:cubicBezTo>
                    <a:pt x="44" y="61"/>
                    <a:pt x="44" y="61"/>
                    <a:pt x="44" y="61"/>
                  </a:cubicBezTo>
                  <a:cubicBezTo>
                    <a:pt x="44" y="62"/>
                    <a:pt x="45" y="62"/>
                    <a:pt x="46" y="62"/>
                  </a:cubicBezTo>
                  <a:cubicBezTo>
                    <a:pt x="51" y="59"/>
                    <a:pt x="51" y="59"/>
                    <a:pt x="51" y="59"/>
                  </a:cubicBezTo>
                  <a:cubicBezTo>
                    <a:pt x="52" y="58"/>
                    <a:pt x="53" y="57"/>
                    <a:pt x="52" y="56"/>
                  </a:cubicBezTo>
                  <a:cubicBezTo>
                    <a:pt x="51" y="54"/>
                    <a:pt x="51" y="54"/>
                    <a:pt x="51" y="54"/>
                  </a:cubicBezTo>
                  <a:cubicBezTo>
                    <a:pt x="52" y="53"/>
                    <a:pt x="53" y="52"/>
                    <a:pt x="54" y="51"/>
                  </a:cubicBezTo>
                  <a:cubicBezTo>
                    <a:pt x="57" y="52"/>
                    <a:pt x="57" y="52"/>
                    <a:pt x="57" y="52"/>
                  </a:cubicBezTo>
                  <a:cubicBezTo>
                    <a:pt x="57" y="52"/>
                    <a:pt x="59" y="52"/>
                    <a:pt x="59" y="51"/>
                  </a:cubicBezTo>
                  <a:cubicBezTo>
                    <a:pt x="62" y="46"/>
                    <a:pt x="62" y="46"/>
                    <a:pt x="62" y="46"/>
                  </a:cubicBezTo>
                  <a:cubicBezTo>
                    <a:pt x="63" y="45"/>
                    <a:pt x="62" y="44"/>
                    <a:pt x="61" y="43"/>
                  </a:cubicBezTo>
                  <a:cubicBezTo>
                    <a:pt x="59" y="42"/>
                    <a:pt x="59" y="42"/>
                    <a:pt x="59" y="42"/>
                  </a:cubicBezTo>
                  <a:cubicBezTo>
                    <a:pt x="60" y="41"/>
                    <a:pt x="60" y="39"/>
                    <a:pt x="61" y="37"/>
                  </a:cubicBezTo>
                  <a:cubicBezTo>
                    <a:pt x="63" y="37"/>
                    <a:pt x="63" y="37"/>
                    <a:pt x="63" y="37"/>
                  </a:cubicBezTo>
                  <a:cubicBezTo>
                    <a:pt x="64" y="37"/>
                    <a:pt x="65" y="36"/>
                    <a:pt x="65" y="35"/>
                  </a:cubicBezTo>
                  <a:cubicBezTo>
                    <a:pt x="65" y="29"/>
                    <a:pt x="65" y="29"/>
                    <a:pt x="65" y="29"/>
                  </a:cubicBezTo>
                  <a:cubicBezTo>
                    <a:pt x="65" y="28"/>
                    <a:pt x="64" y="27"/>
                    <a:pt x="63" y="27"/>
                  </a:cubicBezTo>
                  <a:close/>
                  <a:moveTo>
                    <a:pt x="33" y="39"/>
                  </a:moveTo>
                  <a:cubicBezTo>
                    <a:pt x="29" y="39"/>
                    <a:pt x="26" y="36"/>
                    <a:pt x="26" y="32"/>
                  </a:cubicBezTo>
                  <a:cubicBezTo>
                    <a:pt x="26" y="29"/>
                    <a:pt x="29" y="26"/>
                    <a:pt x="33" y="26"/>
                  </a:cubicBezTo>
                  <a:cubicBezTo>
                    <a:pt x="36" y="26"/>
                    <a:pt x="39" y="29"/>
                    <a:pt x="39" y="32"/>
                  </a:cubicBezTo>
                  <a:cubicBezTo>
                    <a:pt x="39" y="36"/>
                    <a:pt x="36" y="39"/>
                    <a:pt x="33"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80"/>
            <p:cNvSpPr>
              <a:spLocks noEditPoints="1"/>
            </p:cNvSpPr>
            <p:nvPr/>
          </p:nvSpPr>
          <p:spPr bwMode="auto">
            <a:xfrm>
              <a:off x="11242676" y="3008313"/>
              <a:ext cx="585788" cy="349250"/>
            </a:xfrm>
            <a:custGeom>
              <a:avLst/>
              <a:gdLst>
                <a:gd name="T0" fmla="*/ 89 w 153"/>
                <a:gd name="T1" fmla="*/ 25 h 91"/>
                <a:gd name="T2" fmla="*/ 85 w 153"/>
                <a:gd name="T3" fmla="*/ 30 h 91"/>
                <a:gd name="T4" fmla="*/ 74 w 153"/>
                <a:gd name="T5" fmla="*/ 71 h 91"/>
                <a:gd name="T6" fmla="*/ 54 w 153"/>
                <a:gd name="T7" fmla="*/ 63 h 91"/>
                <a:gd name="T8" fmla="*/ 58 w 153"/>
                <a:gd name="T9" fmla="*/ 56 h 91"/>
                <a:gd name="T10" fmla="*/ 53 w 153"/>
                <a:gd name="T11" fmla="*/ 54 h 91"/>
                <a:gd name="T12" fmla="*/ 58 w 153"/>
                <a:gd name="T13" fmla="*/ 52 h 91"/>
                <a:gd name="T14" fmla="*/ 55 w 153"/>
                <a:gd name="T15" fmla="*/ 47 h 91"/>
                <a:gd name="T16" fmla="*/ 55 w 153"/>
                <a:gd name="T17" fmla="*/ 43 h 91"/>
                <a:gd name="T18" fmla="*/ 58 w 153"/>
                <a:gd name="T19" fmla="*/ 38 h 91"/>
                <a:gd name="T20" fmla="*/ 53 w 153"/>
                <a:gd name="T21" fmla="*/ 36 h 91"/>
                <a:gd name="T22" fmla="*/ 58 w 153"/>
                <a:gd name="T23" fmla="*/ 34 h 91"/>
                <a:gd name="T24" fmla="*/ 54 w 153"/>
                <a:gd name="T25" fmla="*/ 27 h 91"/>
                <a:gd name="T26" fmla="*/ 46 w 153"/>
                <a:gd name="T27" fmla="*/ 2 h 91"/>
                <a:gd name="T28" fmla="*/ 38 w 153"/>
                <a:gd name="T29" fmla="*/ 2 h 91"/>
                <a:gd name="T30" fmla="*/ 40 w 153"/>
                <a:gd name="T31" fmla="*/ 10 h 91"/>
                <a:gd name="T32" fmla="*/ 44 w 153"/>
                <a:gd name="T33" fmla="*/ 27 h 91"/>
                <a:gd name="T34" fmla="*/ 39 w 153"/>
                <a:gd name="T35" fmla="*/ 34 h 91"/>
                <a:gd name="T36" fmla="*/ 45 w 153"/>
                <a:gd name="T37" fmla="*/ 36 h 91"/>
                <a:gd name="T38" fmla="*/ 39 w 153"/>
                <a:gd name="T39" fmla="*/ 38 h 91"/>
                <a:gd name="T40" fmla="*/ 43 w 153"/>
                <a:gd name="T41" fmla="*/ 43 h 91"/>
                <a:gd name="T42" fmla="*/ 43 w 153"/>
                <a:gd name="T43" fmla="*/ 47 h 91"/>
                <a:gd name="T44" fmla="*/ 39 w 153"/>
                <a:gd name="T45" fmla="*/ 52 h 91"/>
                <a:gd name="T46" fmla="*/ 45 w 153"/>
                <a:gd name="T47" fmla="*/ 54 h 91"/>
                <a:gd name="T48" fmla="*/ 39 w 153"/>
                <a:gd name="T49" fmla="*/ 56 h 91"/>
                <a:gd name="T50" fmla="*/ 44 w 153"/>
                <a:gd name="T51" fmla="*/ 63 h 91"/>
                <a:gd name="T52" fmla="*/ 4 w 153"/>
                <a:gd name="T53" fmla="*/ 71 h 91"/>
                <a:gd name="T54" fmla="*/ 113 w 153"/>
                <a:gd name="T55" fmla="*/ 91 h 91"/>
                <a:gd name="T56" fmla="*/ 137 w 153"/>
                <a:gd name="T57" fmla="*/ 82 h 91"/>
                <a:gd name="T58" fmla="*/ 151 w 153"/>
                <a:gd name="T59" fmla="*/ 82 h 91"/>
                <a:gd name="T60" fmla="*/ 150 w 153"/>
                <a:gd name="T61" fmla="*/ 34 h 91"/>
                <a:gd name="T62" fmla="*/ 153 w 153"/>
                <a:gd name="T63" fmla="*/ 29 h 91"/>
                <a:gd name="T64" fmla="*/ 120 w 153"/>
                <a:gd name="T65" fmla="*/ 73 h 91"/>
                <a:gd name="T66" fmla="*/ 96 w 153"/>
                <a:gd name="T67" fmla="*/ 35 h 91"/>
                <a:gd name="T68" fmla="*/ 120 w 153"/>
                <a:gd name="T69" fmla="*/ 73 h 91"/>
                <a:gd name="T70" fmla="*/ 129 w 153"/>
                <a:gd name="T71" fmla="*/ 35 h 91"/>
                <a:gd name="T72" fmla="*/ 141 w 153"/>
                <a:gd name="T73" fmla="*/ 7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91">
                  <a:moveTo>
                    <a:pt x="149" y="25"/>
                  </a:moveTo>
                  <a:cubicBezTo>
                    <a:pt x="89" y="25"/>
                    <a:pt x="89" y="25"/>
                    <a:pt x="89" y="25"/>
                  </a:cubicBezTo>
                  <a:cubicBezTo>
                    <a:pt x="87" y="25"/>
                    <a:pt x="85" y="27"/>
                    <a:pt x="85" y="29"/>
                  </a:cubicBezTo>
                  <a:cubicBezTo>
                    <a:pt x="85" y="30"/>
                    <a:pt x="85" y="30"/>
                    <a:pt x="85" y="30"/>
                  </a:cubicBezTo>
                  <a:cubicBezTo>
                    <a:pt x="85" y="32"/>
                    <a:pt x="86" y="33"/>
                    <a:pt x="87" y="34"/>
                  </a:cubicBezTo>
                  <a:cubicBezTo>
                    <a:pt x="74" y="71"/>
                    <a:pt x="74" y="71"/>
                    <a:pt x="74" y="71"/>
                  </a:cubicBezTo>
                  <a:cubicBezTo>
                    <a:pt x="67" y="71"/>
                    <a:pt x="60" y="71"/>
                    <a:pt x="54" y="71"/>
                  </a:cubicBezTo>
                  <a:cubicBezTo>
                    <a:pt x="54" y="63"/>
                    <a:pt x="54" y="63"/>
                    <a:pt x="54" y="63"/>
                  </a:cubicBezTo>
                  <a:cubicBezTo>
                    <a:pt x="56" y="63"/>
                    <a:pt x="58" y="61"/>
                    <a:pt x="58" y="58"/>
                  </a:cubicBezTo>
                  <a:cubicBezTo>
                    <a:pt x="58" y="56"/>
                    <a:pt x="58" y="56"/>
                    <a:pt x="58" y="56"/>
                  </a:cubicBezTo>
                  <a:cubicBezTo>
                    <a:pt x="55" y="56"/>
                    <a:pt x="55" y="56"/>
                    <a:pt x="55" y="56"/>
                  </a:cubicBezTo>
                  <a:cubicBezTo>
                    <a:pt x="54" y="56"/>
                    <a:pt x="53" y="56"/>
                    <a:pt x="53" y="54"/>
                  </a:cubicBezTo>
                  <a:cubicBezTo>
                    <a:pt x="53" y="53"/>
                    <a:pt x="54" y="52"/>
                    <a:pt x="55" y="52"/>
                  </a:cubicBezTo>
                  <a:cubicBezTo>
                    <a:pt x="58" y="52"/>
                    <a:pt x="58" y="52"/>
                    <a:pt x="58" y="52"/>
                  </a:cubicBezTo>
                  <a:cubicBezTo>
                    <a:pt x="58" y="47"/>
                    <a:pt x="58" y="47"/>
                    <a:pt x="58" y="47"/>
                  </a:cubicBezTo>
                  <a:cubicBezTo>
                    <a:pt x="55" y="47"/>
                    <a:pt x="55" y="47"/>
                    <a:pt x="55" y="47"/>
                  </a:cubicBezTo>
                  <a:cubicBezTo>
                    <a:pt x="54" y="47"/>
                    <a:pt x="53" y="46"/>
                    <a:pt x="53" y="45"/>
                  </a:cubicBezTo>
                  <a:cubicBezTo>
                    <a:pt x="53" y="44"/>
                    <a:pt x="54" y="43"/>
                    <a:pt x="55" y="43"/>
                  </a:cubicBezTo>
                  <a:cubicBezTo>
                    <a:pt x="58" y="43"/>
                    <a:pt x="58" y="43"/>
                    <a:pt x="58" y="43"/>
                  </a:cubicBezTo>
                  <a:cubicBezTo>
                    <a:pt x="58" y="38"/>
                    <a:pt x="58" y="38"/>
                    <a:pt x="58" y="38"/>
                  </a:cubicBezTo>
                  <a:cubicBezTo>
                    <a:pt x="55" y="38"/>
                    <a:pt x="55" y="38"/>
                    <a:pt x="55" y="38"/>
                  </a:cubicBezTo>
                  <a:cubicBezTo>
                    <a:pt x="54" y="38"/>
                    <a:pt x="53" y="37"/>
                    <a:pt x="53" y="36"/>
                  </a:cubicBezTo>
                  <a:cubicBezTo>
                    <a:pt x="53" y="35"/>
                    <a:pt x="54" y="34"/>
                    <a:pt x="55" y="34"/>
                  </a:cubicBezTo>
                  <a:cubicBezTo>
                    <a:pt x="58" y="34"/>
                    <a:pt x="58" y="34"/>
                    <a:pt x="58" y="34"/>
                  </a:cubicBezTo>
                  <a:cubicBezTo>
                    <a:pt x="58" y="32"/>
                    <a:pt x="58" y="32"/>
                    <a:pt x="58" y="32"/>
                  </a:cubicBezTo>
                  <a:cubicBezTo>
                    <a:pt x="58" y="30"/>
                    <a:pt x="56" y="28"/>
                    <a:pt x="54" y="27"/>
                  </a:cubicBezTo>
                  <a:cubicBezTo>
                    <a:pt x="54" y="17"/>
                    <a:pt x="54" y="17"/>
                    <a:pt x="54" y="17"/>
                  </a:cubicBezTo>
                  <a:cubicBezTo>
                    <a:pt x="54" y="8"/>
                    <a:pt x="49" y="4"/>
                    <a:pt x="46" y="2"/>
                  </a:cubicBezTo>
                  <a:cubicBezTo>
                    <a:pt x="46" y="2"/>
                    <a:pt x="45" y="2"/>
                    <a:pt x="45" y="1"/>
                  </a:cubicBezTo>
                  <a:cubicBezTo>
                    <a:pt x="43" y="0"/>
                    <a:pt x="40" y="0"/>
                    <a:pt x="38" y="2"/>
                  </a:cubicBezTo>
                  <a:cubicBezTo>
                    <a:pt x="36" y="4"/>
                    <a:pt x="37" y="7"/>
                    <a:pt x="39" y="9"/>
                  </a:cubicBezTo>
                  <a:cubicBezTo>
                    <a:pt x="39" y="9"/>
                    <a:pt x="40" y="10"/>
                    <a:pt x="40" y="10"/>
                  </a:cubicBezTo>
                  <a:cubicBezTo>
                    <a:pt x="42" y="12"/>
                    <a:pt x="44" y="13"/>
                    <a:pt x="44" y="17"/>
                  </a:cubicBezTo>
                  <a:cubicBezTo>
                    <a:pt x="44" y="27"/>
                    <a:pt x="44" y="27"/>
                    <a:pt x="44" y="27"/>
                  </a:cubicBezTo>
                  <a:cubicBezTo>
                    <a:pt x="41" y="28"/>
                    <a:pt x="39" y="30"/>
                    <a:pt x="39" y="32"/>
                  </a:cubicBezTo>
                  <a:cubicBezTo>
                    <a:pt x="39" y="34"/>
                    <a:pt x="39" y="34"/>
                    <a:pt x="39" y="34"/>
                  </a:cubicBezTo>
                  <a:cubicBezTo>
                    <a:pt x="43" y="34"/>
                    <a:pt x="43" y="34"/>
                    <a:pt x="43" y="34"/>
                  </a:cubicBezTo>
                  <a:cubicBezTo>
                    <a:pt x="44" y="34"/>
                    <a:pt x="45" y="35"/>
                    <a:pt x="45" y="36"/>
                  </a:cubicBezTo>
                  <a:cubicBezTo>
                    <a:pt x="45" y="37"/>
                    <a:pt x="44" y="38"/>
                    <a:pt x="43" y="38"/>
                  </a:cubicBezTo>
                  <a:cubicBezTo>
                    <a:pt x="39" y="38"/>
                    <a:pt x="39" y="38"/>
                    <a:pt x="39" y="38"/>
                  </a:cubicBezTo>
                  <a:cubicBezTo>
                    <a:pt x="39" y="43"/>
                    <a:pt x="39" y="43"/>
                    <a:pt x="39" y="43"/>
                  </a:cubicBezTo>
                  <a:cubicBezTo>
                    <a:pt x="43" y="43"/>
                    <a:pt x="43" y="43"/>
                    <a:pt x="43" y="43"/>
                  </a:cubicBezTo>
                  <a:cubicBezTo>
                    <a:pt x="44" y="43"/>
                    <a:pt x="45" y="44"/>
                    <a:pt x="45" y="45"/>
                  </a:cubicBezTo>
                  <a:cubicBezTo>
                    <a:pt x="45" y="46"/>
                    <a:pt x="44" y="47"/>
                    <a:pt x="43" y="47"/>
                  </a:cubicBezTo>
                  <a:cubicBezTo>
                    <a:pt x="39" y="47"/>
                    <a:pt x="39" y="47"/>
                    <a:pt x="39" y="47"/>
                  </a:cubicBezTo>
                  <a:cubicBezTo>
                    <a:pt x="39" y="52"/>
                    <a:pt x="39" y="52"/>
                    <a:pt x="39" y="52"/>
                  </a:cubicBezTo>
                  <a:cubicBezTo>
                    <a:pt x="43" y="52"/>
                    <a:pt x="43" y="52"/>
                    <a:pt x="43" y="52"/>
                  </a:cubicBezTo>
                  <a:cubicBezTo>
                    <a:pt x="44" y="52"/>
                    <a:pt x="45" y="53"/>
                    <a:pt x="45" y="54"/>
                  </a:cubicBezTo>
                  <a:cubicBezTo>
                    <a:pt x="45" y="56"/>
                    <a:pt x="44" y="56"/>
                    <a:pt x="43" y="56"/>
                  </a:cubicBezTo>
                  <a:cubicBezTo>
                    <a:pt x="39" y="56"/>
                    <a:pt x="39" y="56"/>
                    <a:pt x="39" y="56"/>
                  </a:cubicBezTo>
                  <a:cubicBezTo>
                    <a:pt x="39" y="58"/>
                    <a:pt x="39" y="58"/>
                    <a:pt x="39" y="58"/>
                  </a:cubicBezTo>
                  <a:cubicBezTo>
                    <a:pt x="39" y="61"/>
                    <a:pt x="41" y="63"/>
                    <a:pt x="44" y="63"/>
                  </a:cubicBezTo>
                  <a:cubicBezTo>
                    <a:pt x="44" y="71"/>
                    <a:pt x="44" y="71"/>
                    <a:pt x="44" y="71"/>
                  </a:cubicBezTo>
                  <a:cubicBezTo>
                    <a:pt x="22" y="71"/>
                    <a:pt x="6" y="71"/>
                    <a:pt x="4" y="71"/>
                  </a:cubicBezTo>
                  <a:cubicBezTo>
                    <a:pt x="2" y="71"/>
                    <a:pt x="1" y="81"/>
                    <a:pt x="0" y="91"/>
                  </a:cubicBezTo>
                  <a:cubicBezTo>
                    <a:pt x="113" y="91"/>
                    <a:pt x="113" y="91"/>
                    <a:pt x="113" y="91"/>
                  </a:cubicBezTo>
                  <a:cubicBezTo>
                    <a:pt x="113" y="91"/>
                    <a:pt x="113" y="91"/>
                    <a:pt x="113" y="91"/>
                  </a:cubicBezTo>
                  <a:cubicBezTo>
                    <a:pt x="119" y="86"/>
                    <a:pt x="127" y="82"/>
                    <a:pt x="137" y="82"/>
                  </a:cubicBezTo>
                  <a:cubicBezTo>
                    <a:pt x="142" y="82"/>
                    <a:pt x="147" y="83"/>
                    <a:pt x="151" y="85"/>
                  </a:cubicBezTo>
                  <a:cubicBezTo>
                    <a:pt x="151" y="82"/>
                    <a:pt x="151" y="82"/>
                    <a:pt x="151" y="82"/>
                  </a:cubicBezTo>
                  <a:cubicBezTo>
                    <a:pt x="151" y="82"/>
                    <a:pt x="151" y="82"/>
                    <a:pt x="151" y="82"/>
                  </a:cubicBezTo>
                  <a:cubicBezTo>
                    <a:pt x="150" y="34"/>
                    <a:pt x="150" y="34"/>
                    <a:pt x="150" y="34"/>
                  </a:cubicBezTo>
                  <a:cubicBezTo>
                    <a:pt x="152" y="34"/>
                    <a:pt x="153" y="32"/>
                    <a:pt x="153" y="30"/>
                  </a:cubicBezTo>
                  <a:cubicBezTo>
                    <a:pt x="153" y="29"/>
                    <a:pt x="153" y="29"/>
                    <a:pt x="153" y="29"/>
                  </a:cubicBezTo>
                  <a:cubicBezTo>
                    <a:pt x="153" y="27"/>
                    <a:pt x="152" y="25"/>
                    <a:pt x="149" y="25"/>
                  </a:cubicBezTo>
                  <a:close/>
                  <a:moveTo>
                    <a:pt x="120" y="73"/>
                  </a:moveTo>
                  <a:cubicBezTo>
                    <a:pt x="84" y="73"/>
                    <a:pt x="84" y="73"/>
                    <a:pt x="84" y="73"/>
                  </a:cubicBezTo>
                  <a:cubicBezTo>
                    <a:pt x="96" y="35"/>
                    <a:pt x="96" y="35"/>
                    <a:pt x="96" y="35"/>
                  </a:cubicBezTo>
                  <a:cubicBezTo>
                    <a:pt x="120" y="35"/>
                    <a:pt x="120" y="35"/>
                    <a:pt x="120" y="35"/>
                  </a:cubicBezTo>
                  <a:lnTo>
                    <a:pt x="120" y="73"/>
                  </a:lnTo>
                  <a:close/>
                  <a:moveTo>
                    <a:pt x="129" y="73"/>
                  </a:moveTo>
                  <a:cubicBezTo>
                    <a:pt x="129" y="35"/>
                    <a:pt x="129" y="35"/>
                    <a:pt x="129" y="35"/>
                  </a:cubicBezTo>
                  <a:cubicBezTo>
                    <a:pt x="140" y="35"/>
                    <a:pt x="140" y="35"/>
                    <a:pt x="140" y="35"/>
                  </a:cubicBezTo>
                  <a:cubicBezTo>
                    <a:pt x="141" y="73"/>
                    <a:pt x="141" y="73"/>
                    <a:pt x="141" y="73"/>
                  </a:cubicBezTo>
                  <a:lnTo>
                    <a:pt x="129" y="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43" name="グループ化 142"/>
          <p:cNvGrpSpPr/>
          <p:nvPr/>
        </p:nvGrpSpPr>
        <p:grpSpPr>
          <a:xfrm>
            <a:off x="8596145" y="1432918"/>
            <a:ext cx="645251" cy="607151"/>
            <a:chOff x="4030663" y="4751388"/>
            <a:chExt cx="833438" cy="784226"/>
          </a:xfrm>
          <a:solidFill>
            <a:schemeClr val="tx1">
              <a:lumMod val="75000"/>
              <a:lumOff val="25000"/>
            </a:schemeClr>
          </a:solidFill>
        </p:grpSpPr>
        <p:sp>
          <p:nvSpPr>
            <p:cNvPr id="144" name="Rectangle 38"/>
            <p:cNvSpPr>
              <a:spLocks noChangeArrowheads="1"/>
            </p:cNvSpPr>
            <p:nvPr/>
          </p:nvSpPr>
          <p:spPr bwMode="auto">
            <a:xfrm>
              <a:off x="4749800" y="4992688"/>
              <a:ext cx="114300" cy="542925"/>
            </a:xfrm>
            <a:prstGeom prst="rect">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 name="Rectangle 39"/>
            <p:cNvSpPr>
              <a:spLocks noChangeArrowheads="1"/>
            </p:cNvSpPr>
            <p:nvPr/>
          </p:nvSpPr>
          <p:spPr bwMode="auto">
            <a:xfrm>
              <a:off x="4570413" y="5118101"/>
              <a:ext cx="114300" cy="417513"/>
            </a:xfrm>
            <a:prstGeom prst="rect">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 name="Rectangle 40"/>
            <p:cNvSpPr>
              <a:spLocks noChangeArrowheads="1"/>
            </p:cNvSpPr>
            <p:nvPr/>
          </p:nvSpPr>
          <p:spPr bwMode="auto">
            <a:xfrm>
              <a:off x="4392613" y="5253038"/>
              <a:ext cx="114300" cy="282575"/>
            </a:xfrm>
            <a:prstGeom prst="rect">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Rectangle 41"/>
            <p:cNvSpPr>
              <a:spLocks noChangeArrowheads="1"/>
            </p:cNvSpPr>
            <p:nvPr/>
          </p:nvSpPr>
          <p:spPr bwMode="auto">
            <a:xfrm>
              <a:off x="4213225" y="5118101"/>
              <a:ext cx="114300" cy="417513"/>
            </a:xfrm>
            <a:prstGeom prst="rect">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 name="Rectangle 42"/>
            <p:cNvSpPr>
              <a:spLocks noChangeArrowheads="1"/>
            </p:cNvSpPr>
            <p:nvPr/>
          </p:nvSpPr>
          <p:spPr bwMode="auto">
            <a:xfrm>
              <a:off x="4030663" y="5218113"/>
              <a:ext cx="117475" cy="317500"/>
            </a:xfrm>
            <a:prstGeom prst="rect">
              <a:avLst/>
            </a:prstGeom>
            <a:grp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 name="Freeform 43"/>
            <p:cNvSpPr>
              <a:spLocks/>
            </p:cNvSpPr>
            <p:nvPr/>
          </p:nvSpPr>
          <p:spPr bwMode="auto">
            <a:xfrm>
              <a:off x="4030663" y="4751388"/>
              <a:ext cx="833438" cy="439738"/>
            </a:xfrm>
            <a:custGeom>
              <a:avLst/>
              <a:gdLst>
                <a:gd name="T0" fmla="*/ 196 w 219"/>
                <a:gd name="T1" fmla="*/ 27 h 115"/>
                <a:gd name="T2" fmla="*/ 204 w 219"/>
                <a:gd name="T3" fmla="*/ 29 h 115"/>
                <a:gd name="T4" fmla="*/ 219 w 219"/>
                <a:gd name="T5" fmla="*/ 15 h 115"/>
                <a:gd name="T6" fmla="*/ 204 w 219"/>
                <a:gd name="T7" fmla="*/ 0 h 115"/>
                <a:gd name="T8" fmla="*/ 189 w 219"/>
                <a:gd name="T9" fmla="*/ 15 h 115"/>
                <a:gd name="T10" fmla="*/ 190 w 219"/>
                <a:gd name="T11" fmla="*/ 20 h 115"/>
                <a:gd name="T12" fmla="*/ 165 w 219"/>
                <a:gd name="T13" fmla="*/ 40 h 115"/>
                <a:gd name="T14" fmla="*/ 157 w 219"/>
                <a:gd name="T15" fmla="*/ 38 h 115"/>
                <a:gd name="T16" fmla="*/ 142 w 219"/>
                <a:gd name="T17" fmla="*/ 53 h 115"/>
                <a:gd name="T18" fmla="*/ 144 w 219"/>
                <a:gd name="T19" fmla="*/ 60 h 115"/>
                <a:gd name="T20" fmla="*/ 116 w 219"/>
                <a:gd name="T21" fmla="*/ 87 h 115"/>
                <a:gd name="T22" fmla="*/ 110 w 219"/>
                <a:gd name="T23" fmla="*/ 86 h 115"/>
                <a:gd name="T24" fmla="*/ 102 w 219"/>
                <a:gd name="T25" fmla="*/ 87 h 115"/>
                <a:gd name="T26" fmla="*/ 76 w 219"/>
                <a:gd name="T27" fmla="*/ 63 h 115"/>
                <a:gd name="T28" fmla="*/ 78 w 219"/>
                <a:gd name="T29" fmla="*/ 57 h 115"/>
                <a:gd name="T30" fmla="*/ 63 w 219"/>
                <a:gd name="T31" fmla="*/ 42 h 115"/>
                <a:gd name="T32" fmla="*/ 48 w 219"/>
                <a:gd name="T33" fmla="*/ 57 h 115"/>
                <a:gd name="T34" fmla="*/ 48 w 219"/>
                <a:gd name="T35" fmla="*/ 60 h 115"/>
                <a:gd name="T36" fmla="*/ 25 w 219"/>
                <a:gd name="T37" fmla="*/ 74 h 115"/>
                <a:gd name="T38" fmla="*/ 15 w 219"/>
                <a:gd name="T39" fmla="*/ 71 h 115"/>
                <a:gd name="T40" fmla="*/ 0 w 219"/>
                <a:gd name="T41" fmla="*/ 86 h 115"/>
                <a:gd name="T42" fmla="*/ 15 w 219"/>
                <a:gd name="T43" fmla="*/ 100 h 115"/>
                <a:gd name="T44" fmla="*/ 31 w 219"/>
                <a:gd name="T45" fmla="*/ 86 h 115"/>
                <a:gd name="T46" fmla="*/ 30 w 219"/>
                <a:gd name="T47" fmla="*/ 82 h 115"/>
                <a:gd name="T48" fmla="*/ 53 w 219"/>
                <a:gd name="T49" fmla="*/ 68 h 115"/>
                <a:gd name="T50" fmla="*/ 63 w 219"/>
                <a:gd name="T51" fmla="*/ 71 h 115"/>
                <a:gd name="T52" fmla="*/ 70 w 219"/>
                <a:gd name="T53" fmla="*/ 69 h 115"/>
                <a:gd name="T54" fmla="*/ 96 w 219"/>
                <a:gd name="T55" fmla="*/ 94 h 115"/>
                <a:gd name="T56" fmla="*/ 95 w 219"/>
                <a:gd name="T57" fmla="*/ 100 h 115"/>
                <a:gd name="T58" fmla="*/ 110 w 219"/>
                <a:gd name="T59" fmla="*/ 115 h 115"/>
                <a:gd name="T60" fmla="*/ 125 w 219"/>
                <a:gd name="T61" fmla="*/ 100 h 115"/>
                <a:gd name="T62" fmla="*/ 123 w 219"/>
                <a:gd name="T63" fmla="*/ 93 h 115"/>
                <a:gd name="T64" fmla="*/ 150 w 219"/>
                <a:gd name="T65" fmla="*/ 66 h 115"/>
                <a:gd name="T66" fmla="*/ 157 w 219"/>
                <a:gd name="T67" fmla="*/ 67 h 115"/>
                <a:gd name="T68" fmla="*/ 172 w 219"/>
                <a:gd name="T69" fmla="*/ 53 h 115"/>
                <a:gd name="T70" fmla="*/ 171 w 219"/>
                <a:gd name="T71" fmla="*/ 47 h 115"/>
                <a:gd name="T72" fmla="*/ 196 w 219"/>
                <a:gd name="T73" fmla="*/ 2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 h="115">
                  <a:moveTo>
                    <a:pt x="196" y="27"/>
                  </a:moveTo>
                  <a:cubicBezTo>
                    <a:pt x="198" y="28"/>
                    <a:pt x="201" y="29"/>
                    <a:pt x="204" y="29"/>
                  </a:cubicBezTo>
                  <a:cubicBezTo>
                    <a:pt x="212" y="29"/>
                    <a:pt x="219" y="23"/>
                    <a:pt x="219" y="15"/>
                  </a:cubicBezTo>
                  <a:cubicBezTo>
                    <a:pt x="219" y="6"/>
                    <a:pt x="212" y="0"/>
                    <a:pt x="204" y="0"/>
                  </a:cubicBezTo>
                  <a:cubicBezTo>
                    <a:pt x="196" y="0"/>
                    <a:pt x="189" y="6"/>
                    <a:pt x="189" y="15"/>
                  </a:cubicBezTo>
                  <a:cubicBezTo>
                    <a:pt x="189" y="17"/>
                    <a:pt x="189" y="18"/>
                    <a:pt x="190" y="20"/>
                  </a:cubicBezTo>
                  <a:cubicBezTo>
                    <a:pt x="165" y="40"/>
                    <a:pt x="165" y="40"/>
                    <a:pt x="165" y="40"/>
                  </a:cubicBezTo>
                  <a:cubicBezTo>
                    <a:pt x="163" y="39"/>
                    <a:pt x="160" y="38"/>
                    <a:pt x="157" y="38"/>
                  </a:cubicBezTo>
                  <a:cubicBezTo>
                    <a:pt x="149" y="38"/>
                    <a:pt x="142" y="45"/>
                    <a:pt x="142" y="53"/>
                  </a:cubicBezTo>
                  <a:cubicBezTo>
                    <a:pt x="142" y="55"/>
                    <a:pt x="142" y="58"/>
                    <a:pt x="144" y="60"/>
                  </a:cubicBezTo>
                  <a:cubicBezTo>
                    <a:pt x="116" y="87"/>
                    <a:pt x="116" y="87"/>
                    <a:pt x="116" y="87"/>
                  </a:cubicBezTo>
                  <a:cubicBezTo>
                    <a:pt x="114" y="86"/>
                    <a:pt x="112" y="86"/>
                    <a:pt x="110" y="86"/>
                  </a:cubicBezTo>
                  <a:cubicBezTo>
                    <a:pt x="107" y="86"/>
                    <a:pt x="105" y="86"/>
                    <a:pt x="102" y="87"/>
                  </a:cubicBezTo>
                  <a:cubicBezTo>
                    <a:pt x="76" y="63"/>
                    <a:pt x="76" y="63"/>
                    <a:pt x="76" y="63"/>
                  </a:cubicBezTo>
                  <a:cubicBezTo>
                    <a:pt x="77" y="61"/>
                    <a:pt x="78" y="59"/>
                    <a:pt x="78" y="57"/>
                  </a:cubicBezTo>
                  <a:cubicBezTo>
                    <a:pt x="78" y="48"/>
                    <a:pt x="71" y="42"/>
                    <a:pt x="63" y="42"/>
                  </a:cubicBezTo>
                  <a:cubicBezTo>
                    <a:pt x="54" y="42"/>
                    <a:pt x="48" y="48"/>
                    <a:pt x="48" y="57"/>
                  </a:cubicBezTo>
                  <a:cubicBezTo>
                    <a:pt x="48" y="58"/>
                    <a:pt x="48" y="59"/>
                    <a:pt x="48" y="60"/>
                  </a:cubicBezTo>
                  <a:cubicBezTo>
                    <a:pt x="25" y="74"/>
                    <a:pt x="25" y="74"/>
                    <a:pt x="25" y="74"/>
                  </a:cubicBezTo>
                  <a:cubicBezTo>
                    <a:pt x="23" y="72"/>
                    <a:pt x="19" y="71"/>
                    <a:pt x="15" y="71"/>
                  </a:cubicBezTo>
                  <a:cubicBezTo>
                    <a:pt x="7" y="71"/>
                    <a:pt x="0" y="78"/>
                    <a:pt x="0" y="86"/>
                  </a:cubicBezTo>
                  <a:cubicBezTo>
                    <a:pt x="0" y="94"/>
                    <a:pt x="7" y="100"/>
                    <a:pt x="15" y="100"/>
                  </a:cubicBezTo>
                  <a:cubicBezTo>
                    <a:pt x="24" y="100"/>
                    <a:pt x="31" y="94"/>
                    <a:pt x="31" y="86"/>
                  </a:cubicBezTo>
                  <a:cubicBezTo>
                    <a:pt x="31" y="84"/>
                    <a:pt x="30" y="83"/>
                    <a:pt x="30" y="82"/>
                  </a:cubicBezTo>
                  <a:cubicBezTo>
                    <a:pt x="53" y="68"/>
                    <a:pt x="53" y="68"/>
                    <a:pt x="53" y="68"/>
                  </a:cubicBezTo>
                  <a:cubicBezTo>
                    <a:pt x="56" y="70"/>
                    <a:pt x="59" y="71"/>
                    <a:pt x="63" y="71"/>
                  </a:cubicBezTo>
                  <a:cubicBezTo>
                    <a:pt x="65" y="71"/>
                    <a:pt x="68" y="70"/>
                    <a:pt x="70" y="69"/>
                  </a:cubicBezTo>
                  <a:cubicBezTo>
                    <a:pt x="96" y="94"/>
                    <a:pt x="96" y="94"/>
                    <a:pt x="96" y="94"/>
                  </a:cubicBezTo>
                  <a:cubicBezTo>
                    <a:pt x="95" y="96"/>
                    <a:pt x="95" y="98"/>
                    <a:pt x="95" y="100"/>
                  </a:cubicBezTo>
                  <a:cubicBezTo>
                    <a:pt x="95" y="108"/>
                    <a:pt x="101" y="115"/>
                    <a:pt x="110" y="115"/>
                  </a:cubicBezTo>
                  <a:cubicBezTo>
                    <a:pt x="118" y="115"/>
                    <a:pt x="125" y="108"/>
                    <a:pt x="125" y="100"/>
                  </a:cubicBezTo>
                  <a:cubicBezTo>
                    <a:pt x="125" y="98"/>
                    <a:pt x="124" y="95"/>
                    <a:pt x="123" y="93"/>
                  </a:cubicBezTo>
                  <a:cubicBezTo>
                    <a:pt x="150" y="66"/>
                    <a:pt x="150" y="66"/>
                    <a:pt x="150" y="66"/>
                  </a:cubicBezTo>
                  <a:cubicBezTo>
                    <a:pt x="152" y="67"/>
                    <a:pt x="154" y="67"/>
                    <a:pt x="157" y="67"/>
                  </a:cubicBezTo>
                  <a:cubicBezTo>
                    <a:pt x="165" y="67"/>
                    <a:pt x="172" y="61"/>
                    <a:pt x="172" y="53"/>
                  </a:cubicBezTo>
                  <a:cubicBezTo>
                    <a:pt x="172" y="51"/>
                    <a:pt x="171" y="49"/>
                    <a:pt x="171" y="47"/>
                  </a:cubicBezTo>
                  <a:lnTo>
                    <a:pt x="196" y="27"/>
                  </a:ln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150" name="テキスト ボックス 149"/>
          <p:cNvSpPr txBox="1"/>
          <p:nvPr/>
        </p:nvSpPr>
        <p:spPr>
          <a:xfrm>
            <a:off x="1496977" y="3190390"/>
            <a:ext cx="2377574" cy="646331"/>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r>
              <a:rPr lang="ja-JP" altLang="en-US" sz="1200" b="1" dirty="0">
                <a:solidFill>
                  <a:schemeClr val="accent3"/>
                </a:solidFill>
                <a:latin typeface="+mn-ea"/>
                <a:cs typeface="メイリオ" panose="020B0604030504040204" pitchFamily="50" charset="-128"/>
              </a:rPr>
              <a:t>移動・交通・物流支援</a:t>
            </a: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a:t>
            </a:r>
            <a:r>
              <a:rPr lang="en-US" altLang="ja-JP" sz="1200" dirty="0" err="1">
                <a:solidFill>
                  <a:schemeClr val="accent3"/>
                </a:solidFill>
                <a:latin typeface="+mn-ea"/>
                <a:cs typeface="メイリオ" panose="020B0604030504040204" pitchFamily="50" charset="-128"/>
              </a:rPr>
              <a:t>MaaS</a:t>
            </a:r>
            <a:r>
              <a:rPr lang="en-US" altLang="ja-JP" sz="1200" dirty="0">
                <a:solidFill>
                  <a:schemeClr val="accent3"/>
                </a:solidFill>
                <a:latin typeface="+mn-ea"/>
                <a:cs typeface="メイリオ" panose="020B0604030504040204" pitchFamily="50" charset="-128"/>
              </a:rPr>
              <a:t> / </a:t>
            </a:r>
            <a:r>
              <a:rPr lang="ja-JP" altLang="en-US" sz="1200" dirty="0">
                <a:solidFill>
                  <a:schemeClr val="accent3"/>
                </a:solidFill>
                <a:latin typeface="+mn-ea"/>
                <a:cs typeface="メイリオ" panose="020B0604030504040204" pitchFamily="50" charset="-128"/>
              </a:rPr>
              <a:t>パーソナルモビリティ</a:t>
            </a:r>
            <a:endParaRPr lang="en-US" altLang="ja-JP" sz="1200" dirty="0">
              <a:solidFill>
                <a:schemeClr val="accent3"/>
              </a:solidFill>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ドローン</a:t>
            </a:r>
            <a:endPar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p:txBody>
      </p:sp>
      <p:sp>
        <p:nvSpPr>
          <p:cNvPr id="151" name="テキスト ボックス 150"/>
          <p:cNvSpPr txBox="1"/>
          <p:nvPr/>
        </p:nvSpPr>
        <p:spPr>
          <a:xfrm>
            <a:off x="2611750" y="5276434"/>
            <a:ext cx="1853392" cy="1200329"/>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r>
              <a:rPr lang="en-US" altLang="ja-JP" sz="1200" b="1" dirty="0">
                <a:solidFill>
                  <a:schemeClr val="accent3"/>
                </a:solidFill>
                <a:latin typeface="+mn-ea"/>
                <a:cs typeface="メイリオ" panose="020B0604030504040204" pitchFamily="50" charset="-128"/>
              </a:rPr>
              <a:t>IP</a:t>
            </a:r>
            <a:r>
              <a:rPr lang="ja-JP" altLang="en-US" sz="1200" b="1" dirty="0">
                <a:solidFill>
                  <a:schemeClr val="accent3"/>
                </a:solidFill>
                <a:latin typeface="+mn-ea"/>
                <a:cs typeface="メイリオ" panose="020B0604030504040204" pitchFamily="50" charset="-128"/>
              </a:rPr>
              <a:t>告知システム</a:t>
            </a: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a:t>
            </a:r>
            <a:r>
              <a:rPr lang="en-US" altLang="ja-JP" sz="1200" dirty="0">
                <a:solidFill>
                  <a:schemeClr val="accent3"/>
                </a:solidFill>
                <a:latin typeface="+mn-ea"/>
                <a:cs typeface="メイリオ" panose="020B0604030504040204" pitchFamily="50" charset="-128"/>
              </a:rPr>
              <a:t>IP</a:t>
            </a:r>
            <a:r>
              <a:rPr lang="ja-JP" altLang="en-US" sz="1200" dirty="0">
                <a:solidFill>
                  <a:schemeClr val="accent3"/>
                </a:solidFill>
                <a:latin typeface="+mn-ea"/>
                <a:cs typeface="メイリオ" panose="020B0604030504040204" pitchFamily="50" charset="-128"/>
              </a:rPr>
              <a:t>告知端末</a:t>
            </a:r>
            <a:r>
              <a:rPr lang="en-US" altLang="ja-JP" sz="1200" dirty="0">
                <a:solidFill>
                  <a:schemeClr val="accent3"/>
                </a:solidFill>
                <a:latin typeface="+mn-ea"/>
                <a:cs typeface="メイリオ" panose="020B0604030504040204" pitchFamily="50" charset="-128"/>
              </a:rPr>
              <a:t> / JC-Smart</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  FTTH / </a:t>
            </a:r>
            <a:r>
              <a:rPr kumimoji="0" lang="ja-JP" altLang="en-US"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防災無線連携</a:t>
            </a:r>
            <a:endPar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chemeClr val="accent3"/>
                </a:solidFill>
                <a:latin typeface="+mn-ea"/>
                <a:cs typeface="メイリオ" panose="020B0604030504040204" pitchFamily="50" charset="-128"/>
              </a:rPr>
              <a:t>  </a:t>
            </a:r>
            <a:r>
              <a:rPr lang="ja-JP" altLang="en-US" sz="1200" dirty="0">
                <a:solidFill>
                  <a:schemeClr val="accent3"/>
                </a:solidFill>
                <a:latin typeface="+mn-ea"/>
                <a:cs typeface="メイリオ" panose="020B0604030504040204" pitchFamily="50" charset="-128"/>
              </a:rPr>
              <a:t>域内テレビ電話</a:t>
            </a:r>
            <a:endParaRPr lang="en-US" altLang="ja-JP" sz="1200" dirty="0">
              <a:solidFill>
                <a:schemeClr val="accent3"/>
              </a:solidFill>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  </a:t>
            </a:r>
            <a:r>
              <a:rPr kumimoji="0" lang="ja-JP" altLang="en-US"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地域コミュニティ</a:t>
            </a:r>
            <a:endPar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chemeClr val="accent3"/>
                </a:solidFill>
                <a:latin typeface="+mn-ea"/>
                <a:cs typeface="メイリオ" panose="020B0604030504040204" pitchFamily="50" charset="-128"/>
              </a:rPr>
              <a:t>  </a:t>
            </a:r>
            <a:r>
              <a:rPr lang="ja-JP" altLang="en-US" sz="1200" dirty="0">
                <a:solidFill>
                  <a:schemeClr val="accent3"/>
                </a:solidFill>
                <a:latin typeface="+mn-ea"/>
                <a:cs typeface="メイリオ" panose="020B0604030504040204" pitchFamily="50" charset="-128"/>
              </a:rPr>
              <a:t>リモート学習支援</a:t>
            </a:r>
            <a:endPar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p:txBody>
      </p:sp>
      <p:sp>
        <p:nvSpPr>
          <p:cNvPr id="152" name="テキスト ボックス 151"/>
          <p:cNvSpPr txBox="1"/>
          <p:nvPr/>
        </p:nvSpPr>
        <p:spPr>
          <a:xfrm>
            <a:off x="410140" y="5611911"/>
            <a:ext cx="1927131" cy="646331"/>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r>
              <a:rPr lang="en-US" altLang="ja-JP" sz="1200" b="1" dirty="0" err="1">
                <a:solidFill>
                  <a:schemeClr val="accent3"/>
                </a:solidFill>
                <a:latin typeface="+mn-ea"/>
                <a:cs typeface="メイリオ" panose="020B0604030504040204" pitchFamily="50" charset="-128"/>
              </a:rPr>
              <a:t>Hybridcast</a:t>
            </a:r>
            <a:r>
              <a:rPr lang="en-US" altLang="ja-JP" sz="1200" b="1" dirty="0">
                <a:solidFill>
                  <a:schemeClr val="accent3"/>
                </a:solidFill>
                <a:latin typeface="+mn-ea"/>
                <a:cs typeface="メイリオ" panose="020B0604030504040204" pitchFamily="50" charset="-128"/>
              </a:rPr>
              <a:t> VOD</a:t>
            </a: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地域の入学式・卒業式</a:t>
            </a:r>
            <a:r>
              <a:rPr lang="en-US" altLang="ja-JP" sz="1200" dirty="0">
                <a:solidFill>
                  <a:schemeClr val="accent3"/>
                </a:solidFill>
                <a:latin typeface="+mn-ea"/>
                <a:cs typeface="メイリオ" panose="020B0604030504040204" pitchFamily="50" charset="-128"/>
              </a:rPr>
              <a:t> /</a:t>
            </a: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chemeClr val="accent3"/>
                </a:solidFill>
                <a:latin typeface="+mn-ea"/>
                <a:cs typeface="メイリオ" panose="020B0604030504040204" pitchFamily="50" charset="-128"/>
              </a:rPr>
              <a:t>  </a:t>
            </a:r>
            <a:r>
              <a:rPr lang="ja-JP" altLang="en-US" sz="1200" dirty="0">
                <a:solidFill>
                  <a:schemeClr val="accent3"/>
                </a:solidFill>
                <a:latin typeface="+mn-ea"/>
                <a:cs typeface="メイリオ" panose="020B0604030504040204" pitchFamily="50" charset="-128"/>
              </a:rPr>
              <a:t>お祭り</a:t>
            </a:r>
            <a:r>
              <a:rPr lang="en-US" altLang="ja-JP" sz="1200" dirty="0">
                <a:solidFill>
                  <a:schemeClr val="accent3"/>
                </a:solidFill>
                <a:latin typeface="+mn-ea"/>
                <a:cs typeface="メイリオ" panose="020B0604030504040204" pitchFamily="50" charset="-128"/>
              </a:rPr>
              <a:t> / </a:t>
            </a:r>
            <a:r>
              <a:rPr lang="ja-JP" altLang="en-US" sz="1200" dirty="0">
                <a:solidFill>
                  <a:schemeClr val="accent3"/>
                </a:solidFill>
                <a:latin typeface="+mn-ea"/>
                <a:cs typeface="メイリオ" panose="020B0604030504040204" pitchFamily="50" charset="-128"/>
              </a:rPr>
              <a:t>イベント</a:t>
            </a:r>
            <a:r>
              <a:rPr lang="en-US" altLang="ja-JP" sz="1200" dirty="0">
                <a:solidFill>
                  <a:schemeClr val="accent3"/>
                </a:solidFill>
                <a:latin typeface="+mn-ea"/>
                <a:cs typeface="メイリオ" panose="020B0604030504040204" pitchFamily="50" charset="-128"/>
              </a:rPr>
              <a:t> </a:t>
            </a:r>
          </a:p>
        </p:txBody>
      </p:sp>
      <p:sp>
        <p:nvSpPr>
          <p:cNvPr id="153" name="テキスト ボックス 152"/>
          <p:cNvSpPr txBox="1"/>
          <p:nvPr/>
        </p:nvSpPr>
        <p:spPr>
          <a:xfrm>
            <a:off x="7424115" y="2275562"/>
            <a:ext cx="2217274" cy="646331"/>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r>
              <a:rPr kumimoji="0" lang="ja-JP" altLang="en-US"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農業・ヘルスケア</a:t>
            </a:r>
            <a:r>
              <a:rPr kumimoji="0" lang="en-US" altLang="ja-JP" sz="1200" b="1" i="0" u="none" strike="noStrike" kern="1200" cap="none" spc="0" normalizeH="0" baseline="0" noProof="0" dirty="0" err="1">
                <a:ln>
                  <a:noFill/>
                </a:ln>
                <a:solidFill>
                  <a:schemeClr val="accent3"/>
                </a:solidFill>
                <a:effectLst/>
                <a:uLnTx/>
                <a:uFillTx/>
                <a:latin typeface="+mn-ea"/>
                <a:cs typeface="メイリオ" panose="020B0604030504040204" pitchFamily="50" charset="-128"/>
              </a:rPr>
              <a:t>IoT</a:t>
            </a:r>
            <a:r>
              <a:rPr kumimoji="0" lang="ja-JP" altLang="en-US"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支援</a:t>
            </a: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センシング技術</a:t>
            </a:r>
            <a:r>
              <a:rPr lang="en-US" altLang="ja-JP" sz="1200" dirty="0">
                <a:solidFill>
                  <a:schemeClr val="accent3"/>
                </a:solidFill>
                <a:latin typeface="+mn-ea"/>
                <a:cs typeface="メイリオ" panose="020B0604030504040204" pitchFamily="50" charset="-128"/>
              </a:rPr>
              <a:t> / LPWA</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  </a:t>
            </a:r>
            <a:r>
              <a:rPr kumimoji="0" lang="ja-JP" altLang="en-US"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ビッグデータ </a:t>
            </a:r>
            <a:r>
              <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rPr>
              <a:t>/ </a:t>
            </a:r>
            <a:r>
              <a:rPr lang="ja-JP" altLang="en-US" sz="1200" dirty="0">
                <a:solidFill>
                  <a:schemeClr val="accent3"/>
                </a:solidFill>
                <a:latin typeface="+mn-ea"/>
                <a:cs typeface="メイリオ" panose="020B0604030504040204" pitchFamily="50" charset="-128"/>
              </a:rPr>
              <a:t> </a:t>
            </a:r>
            <a:r>
              <a:rPr lang="en-US" altLang="ja-JP" sz="1200" dirty="0">
                <a:solidFill>
                  <a:schemeClr val="accent3"/>
                </a:solidFill>
                <a:latin typeface="+mn-ea"/>
                <a:cs typeface="メイリオ" panose="020B0604030504040204" pitchFamily="50" charset="-128"/>
              </a:rPr>
              <a:t>ICT</a:t>
            </a:r>
            <a:endParaRPr kumimoji="0" lang="en-US" altLang="ja-JP" sz="1200"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p:txBody>
      </p:sp>
      <p:sp>
        <p:nvSpPr>
          <p:cNvPr id="154" name="テキスト ボックス 153"/>
          <p:cNvSpPr txBox="1"/>
          <p:nvPr/>
        </p:nvSpPr>
        <p:spPr>
          <a:xfrm>
            <a:off x="8278750" y="4435353"/>
            <a:ext cx="1992853" cy="646331"/>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r>
              <a:rPr kumimoji="0" lang="ja-JP" altLang="en-US"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定点カメラ・センシング</a:t>
            </a:r>
            <a:endPar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b="1" dirty="0">
                <a:solidFill>
                  <a:schemeClr val="accent3"/>
                </a:solidFill>
                <a:latin typeface="+mn-ea"/>
                <a:cs typeface="メイリオ" panose="020B0604030504040204" pitchFamily="50" charset="-128"/>
              </a:rPr>
              <a:t>　技術を使った地域防災</a:t>
            </a: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センサー</a:t>
            </a:r>
            <a:r>
              <a:rPr lang="en-US" altLang="ja-JP" sz="1200" dirty="0">
                <a:solidFill>
                  <a:schemeClr val="accent3"/>
                </a:solidFill>
                <a:latin typeface="+mn-ea"/>
                <a:cs typeface="メイリオ" panose="020B0604030504040204" pitchFamily="50" charset="-128"/>
              </a:rPr>
              <a:t> / LPWA</a:t>
            </a:r>
          </a:p>
        </p:txBody>
      </p:sp>
      <p:sp>
        <p:nvSpPr>
          <p:cNvPr id="155" name="テキスト ボックス 154"/>
          <p:cNvSpPr txBox="1"/>
          <p:nvPr/>
        </p:nvSpPr>
        <p:spPr>
          <a:xfrm>
            <a:off x="7997651" y="5372554"/>
            <a:ext cx="3348994" cy="830997"/>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a:t>
            </a:r>
            <a:r>
              <a:rPr kumimoji="0" lang="ja-JP" altLang="en-US" sz="1200" b="1" i="0" u="none" strike="noStrike" kern="1200" cap="none" spc="0" normalizeH="0" baseline="0" noProof="0" dirty="0">
                <a:ln>
                  <a:noFill/>
                </a:ln>
                <a:solidFill>
                  <a:schemeClr val="accent3"/>
                </a:solidFill>
                <a:effectLst/>
                <a:uLnTx/>
                <a:uFillTx/>
                <a:latin typeface="+mn-ea"/>
                <a:cs typeface="メイリオ" panose="020B0604030504040204" pitchFamily="50" charset="-128"/>
              </a:rPr>
              <a:t>スマートシティ・スーパーシティ</a:t>
            </a:r>
            <a:r>
              <a:rPr lang="ja-JP" altLang="en-US" sz="1200" b="1" dirty="0">
                <a:solidFill>
                  <a:schemeClr val="accent3"/>
                </a:solidFill>
                <a:latin typeface="+mn-ea"/>
                <a:cs typeface="メイリオ" panose="020B0604030504040204" pitchFamily="50" charset="-128"/>
              </a:rPr>
              <a:t>構想支援</a:t>
            </a:r>
            <a:r>
              <a:rPr lang="en-US" altLang="ja-JP" sz="1200" b="1" dirty="0">
                <a:solidFill>
                  <a:schemeClr val="accent3"/>
                </a:solidFill>
                <a:latin typeface="+mn-ea"/>
                <a:cs typeface="メイリオ" panose="020B0604030504040204" pitchFamily="50" charset="-128"/>
              </a:rPr>
              <a:t>】</a:t>
            </a: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chemeClr val="accent3"/>
                </a:solidFill>
                <a:latin typeface="+mn-ea"/>
                <a:cs typeface="メイリオ" panose="020B0604030504040204" pitchFamily="50" charset="-128"/>
              </a:rPr>
              <a:t> </a:t>
            </a:r>
            <a:r>
              <a:rPr lang="en-US" altLang="ja-JP" sz="1200" dirty="0" err="1">
                <a:solidFill>
                  <a:schemeClr val="accent3"/>
                </a:solidFill>
                <a:latin typeface="+mn-ea"/>
                <a:cs typeface="メイリオ" panose="020B0604030504040204" pitchFamily="50" charset="-128"/>
              </a:rPr>
              <a:t>Hybridcast</a:t>
            </a:r>
            <a:r>
              <a:rPr lang="en-US" altLang="ja-JP" sz="1200" dirty="0">
                <a:solidFill>
                  <a:schemeClr val="accent3"/>
                </a:solidFill>
                <a:latin typeface="+mn-ea"/>
                <a:cs typeface="メイリオ" panose="020B0604030504040204" pitchFamily="50" charset="-128"/>
              </a:rPr>
              <a:t> / </a:t>
            </a:r>
            <a:r>
              <a:rPr lang="ja-JP" altLang="en-US" sz="1200" dirty="0">
                <a:solidFill>
                  <a:schemeClr val="accent3"/>
                </a:solidFill>
                <a:latin typeface="+mn-ea"/>
                <a:cs typeface="メイリオ" panose="020B0604030504040204" pitchFamily="50" charset="-128"/>
              </a:rPr>
              <a:t>ドローン</a:t>
            </a:r>
            <a:endParaRPr lang="en-US" altLang="ja-JP" sz="1200" dirty="0">
              <a:solidFill>
                <a:schemeClr val="accent3"/>
              </a:solidFill>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dirty="0">
                <a:solidFill>
                  <a:schemeClr val="accent3"/>
                </a:solidFill>
                <a:latin typeface="+mn-ea"/>
                <a:cs typeface="メイリオ" panose="020B0604030504040204" pitchFamily="50" charset="-128"/>
              </a:rPr>
              <a:t> 買い物 </a:t>
            </a:r>
            <a:r>
              <a:rPr lang="en-US" altLang="ja-JP" sz="1200" dirty="0">
                <a:solidFill>
                  <a:schemeClr val="accent3"/>
                </a:solidFill>
                <a:latin typeface="+mn-ea"/>
                <a:cs typeface="メイリオ" panose="020B0604030504040204" pitchFamily="50" charset="-128"/>
              </a:rPr>
              <a:t>/ </a:t>
            </a:r>
            <a:r>
              <a:rPr lang="ja-JP" altLang="en-US" sz="1200" dirty="0">
                <a:solidFill>
                  <a:schemeClr val="accent3"/>
                </a:solidFill>
                <a:latin typeface="+mn-ea"/>
                <a:cs typeface="メイリオ" panose="020B0604030504040204" pitchFamily="50" charset="-128"/>
              </a:rPr>
              <a:t>タクシー配車</a:t>
            </a:r>
            <a:endParaRPr lang="en-US" altLang="ja-JP" sz="1200" dirty="0">
              <a:solidFill>
                <a:schemeClr val="accent3"/>
              </a:solidFill>
              <a:latin typeface="+mn-ea"/>
              <a:cs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lang="en-US" altLang="ja-JP" sz="1200" dirty="0">
                <a:solidFill>
                  <a:schemeClr val="accent3"/>
                </a:solidFill>
                <a:latin typeface="+mn-ea"/>
                <a:cs typeface="メイリオ" panose="020B0604030504040204" pitchFamily="50" charset="-128"/>
              </a:rPr>
              <a:t> </a:t>
            </a:r>
            <a:r>
              <a:rPr lang="ja-JP" altLang="en-US" sz="1200" dirty="0">
                <a:solidFill>
                  <a:schemeClr val="accent3"/>
                </a:solidFill>
                <a:latin typeface="+mn-ea"/>
                <a:cs typeface="メイリオ" panose="020B0604030504040204" pitchFamily="50" charset="-128"/>
              </a:rPr>
              <a:t>見守りサービス</a:t>
            </a:r>
            <a:endParaRPr lang="en-US" altLang="ja-JP" sz="1200" dirty="0">
              <a:solidFill>
                <a:schemeClr val="accent3"/>
              </a:solidFill>
              <a:latin typeface="+mn-ea"/>
              <a:cs typeface="メイリオ" panose="020B0604030504040204" pitchFamily="50" charset="-128"/>
            </a:endParaRPr>
          </a:p>
        </p:txBody>
      </p:sp>
      <p:sp>
        <p:nvSpPr>
          <p:cNvPr id="156" name="タイトル 1">
            <a:extLst>
              <a:ext uri="{FF2B5EF4-FFF2-40B4-BE49-F238E27FC236}">
                <a16:creationId xmlns:a16="http://schemas.microsoft.com/office/drawing/2014/main" id="{BDE8BBD6-856C-4333-8EF9-EF8E89705C85}"/>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dirty="0">
                <a:latin typeface="+mn-ea"/>
                <a:ea typeface="+mn-ea"/>
              </a:rPr>
              <a:t>JCC</a:t>
            </a:r>
            <a:r>
              <a:rPr lang="ja-JP" altLang="en-US" dirty="0">
                <a:latin typeface="+mn-ea"/>
                <a:ea typeface="+mn-ea"/>
              </a:rPr>
              <a:t>地域</a:t>
            </a:r>
            <a:r>
              <a:rPr lang="en-US" altLang="ja-JP" dirty="0">
                <a:latin typeface="+mn-ea"/>
                <a:ea typeface="+mn-ea"/>
              </a:rPr>
              <a:t>DX</a:t>
            </a:r>
            <a:r>
              <a:rPr lang="ja-JP" altLang="en-US" dirty="0">
                <a:latin typeface="+mn-ea"/>
                <a:ea typeface="+mn-ea"/>
              </a:rPr>
              <a:t>支援プラットフォーム</a:t>
            </a:r>
          </a:p>
        </p:txBody>
      </p:sp>
    </p:spTree>
    <p:extLst>
      <p:ext uri="{BB962C8B-B14F-4D97-AF65-F5344CB8AC3E}">
        <p14:creationId xmlns:p14="http://schemas.microsoft.com/office/powerpoint/2010/main" val="369584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4" name="Rectangle 2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游ゴシック Medium"/>
              <a:ea typeface="游ゴシック Medium"/>
              <a:cs typeface="+mn-cs"/>
            </a:endParaRPr>
          </a:p>
        </p:txBody>
      </p:sp>
      <p:sp useBgFill="1">
        <p:nvSpPr>
          <p:cNvPr id="26" name="Rectangle 2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游ゴシック Medium"/>
              <a:ea typeface="游ゴシック Medium"/>
              <a:cs typeface="+mn-cs"/>
            </a:endParaRPr>
          </a:p>
        </p:txBody>
      </p:sp>
      <p:cxnSp>
        <p:nvCxnSpPr>
          <p:cNvPr id="28" name="Straight Connector 2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3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3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3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Shape 4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游ゴシック Medium"/>
              <a:ea typeface="游ゴシック Medium"/>
              <a:cs typeface="+mn-cs"/>
            </a:endParaRPr>
          </a:p>
        </p:txBody>
      </p:sp>
      <p:sp>
        <p:nvSpPr>
          <p:cNvPr id="29" name="タイトル 1">
            <a:extLst>
              <a:ext uri="{FF2B5EF4-FFF2-40B4-BE49-F238E27FC236}">
                <a16:creationId xmlns:a16="http://schemas.microsoft.com/office/drawing/2014/main" id="{373908DE-1473-4B10-98CC-AF6282DF8DE6}"/>
              </a:ext>
            </a:extLst>
          </p:cNvPr>
          <p:cNvSpPr txBox="1">
            <a:spLocks/>
          </p:cNvSpPr>
          <p:nvPr/>
        </p:nvSpPr>
        <p:spPr>
          <a:xfrm>
            <a:off x="6921806" y="53133"/>
            <a:ext cx="5270194" cy="2227730"/>
          </a:xfrm>
          <a:prstGeom prst="rect">
            <a:avLst/>
          </a:prstGeom>
        </p:spPr>
        <p:txBody>
          <a:bodyPr vert="horz" lIns="91440" tIns="45720" rIns="91440" bIns="45720" rtlCol="0" anchor="ctr" anchorCtr="0">
            <a:normAutofit/>
          </a:bodyPr>
          <a:lstStyle>
            <a:lvl1pPr algn="l" defTabSz="457200" rtl="0" eaLnBrk="1" latinLnBrk="0" hangingPunct="1">
              <a:spcBef>
                <a:spcPct val="0"/>
              </a:spcBef>
              <a:buNone/>
              <a:defRPr kumimoji="1" sz="2800" b="1" kern="2000" spc="-100" baseline="0">
                <a:solidFill>
                  <a:schemeClr val="accent3"/>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3600" b="1" i="0" u="none" strike="noStrike" kern="1200" cap="none" spc="-100" normalizeH="0" baseline="0" noProof="0" dirty="0">
                <a:ln>
                  <a:noFill/>
                </a:ln>
                <a:solidFill>
                  <a:srgbClr val="FFFFFF"/>
                </a:solidFill>
                <a:effectLst/>
                <a:uLnTx/>
                <a:uFillTx/>
                <a:latin typeface="游ゴシック Medium"/>
                <a:ea typeface="游ゴシック Medium"/>
                <a:cs typeface="+mj-cs"/>
              </a:rPr>
              <a:t>会社概要</a:t>
            </a:r>
            <a:endParaRPr kumimoji="1" lang="en-US" altLang="ja-JP" sz="3600" b="1" i="0" u="none" strike="noStrike" kern="1200" cap="none" spc="-100" normalizeH="0" baseline="0" noProof="0" dirty="0">
              <a:ln>
                <a:noFill/>
              </a:ln>
              <a:solidFill>
                <a:srgbClr val="FFFFFF"/>
              </a:solidFill>
              <a:effectLst/>
              <a:uLnTx/>
              <a:uFillTx/>
              <a:latin typeface="游ゴシック Medium"/>
              <a:ea typeface="游ゴシック Medium"/>
              <a:cs typeface="+mj-cs"/>
            </a:endParaRPr>
          </a:p>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2000" kern="1200" dirty="0">
                <a:solidFill>
                  <a:srgbClr val="FFFFFF"/>
                </a:solidFill>
                <a:latin typeface="游ゴシック Medium"/>
                <a:ea typeface="游ゴシック Medium"/>
              </a:rPr>
              <a:t> ジャパンケーブルキャスト株式会社（</a:t>
            </a:r>
            <a:r>
              <a:rPr lang="en-US" altLang="ja-JP" sz="2000" kern="1200" dirty="0">
                <a:solidFill>
                  <a:srgbClr val="FFFFFF"/>
                </a:solidFill>
                <a:latin typeface="游ゴシック Medium"/>
                <a:ea typeface="游ゴシック Medium"/>
              </a:rPr>
              <a:t>JCC</a:t>
            </a:r>
            <a:r>
              <a:rPr lang="ja-JP" altLang="en-US" sz="2000" kern="1200" dirty="0">
                <a:solidFill>
                  <a:srgbClr val="FFFFFF"/>
                </a:solidFill>
                <a:latin typeface="游ゴシック Medium"/>
                <a:ea typeface="游ゴシック Medium"/>
              </a:rPr>
              <a:t>）</a:t>
            </a:r>
            <a:r>
              <a:rPr kumimoji="1" lang="ja-JP" altLang="en-US" sz="3600" b="1" i="0" u="none" strike="noStrike" kern="1200" cap="none" spc="-100" normalizeH="0" baseline="0" noProof="0" dirty="0">
                <a:ln>
                  <a:noFill/>
                </a:ln>
                <a:solidFill>
                  <a:srgbClr val="FFFFFF"/>
                </a:solidFill>
                <a:effectLst/>
                <a:uLnTx/>
                <a:uFillTx/>
                <a:latin typeface="游ゴシック Medium"/>
                <a:ea typeface="游ゴシック Medium"/>
                <a:cs typeface="+mj-cs"/>
              </a:rPr>
              <a:t>　</a:t>
            </a:r>
          </a:p>
        </p:txBody>
      </p:sp>
      <p:pic>
        <p:nvPicPr>
          <p:cNvPr id="31" name="図 30">
            <a:extLst>
              <a:ext uri="{FF2B5EF4-FFF2-40B4-BE49-F238E27FC236}">
                <a16:creationId xmlns:a16="http://schemas.microsoft.com/office/drawing/2014/main" id="{EF4C7C5B-496C-4208-A58D-BD2D5FC9A7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358" y="2753475"/>
            <a:ext cx="5128276" cy="1153862"/>
          </a:xfrm>
          <a:prstGeom prst="rect">
            <a:avLst/>
          </a:prstGeom>
        </p:spPr>
      </p:pic>
      <p:sp>
        <p:nvSpPr>
          <p:cNvPr id="33" name="テキスト ボックス 32">
            <a:extLst>
              <a:ext uri="{FF2B5EF4-FFF2-40B4-BE49-F238E27FC236}">
                <a16:creationId xmlns:a16="http://schemas.microsoft.com/office/drawing/2014/main" id="{7832ED53-FADC-40DE-81D0-F23653045415}"/>
              </a:ext>
            </a:extLst>
          </p:cNvPr>
          <p:cNvSpPr txBox="1"/>
          <p:nvPr/>
        </p:nvSpPr>
        <p:spPr>
          <a:xfrm>
            <a:off x="6921806" y="2065106"/>
            <a:ext cx="5267018" cy="4664466"/>
          </a:xfrm>
          <a:prstGeom prst="rect">
            <a:avLst/>
          </a:prstGeom>
        </p:spPr>
        <p:txBody>
          <a:bodyPr vert="horz" lIns="91440" tIns="45720" rIns="91440" bIns="45720" rtlCol="0" anchor="t">
            <a:noAutofit/>
          </a:bodyPr>
          <a:lstStyle/>
          <a:p>
            <a:pPr marL="285750" marR="0" lvl="0" indent="-285750" algn="l" defTabSz="457200" rtl="0" eaLnBrk="1" fontAlgn="auto" latinLnBrk="0" hangingPunct="1">
              <a:lnSpc>
                <a:spcPct val="90000"/>
              </a:lnSpc>
              <a:spcBef>
                <a:spcPts val="1000"/>
              </a:spcBef>
              <a:spcAft>
                <a:spcPts val="0"/>
              </a:spcAft>
              <a:buClr>
                <a:srgbClr val="4789FF">
                  <a:lumMod val="60000"/>
                  <a:lumOff val="40000"/>
                </a:srgbClr>
              </a:buClr>
              <a:buSzPct val="80000"/>
              <a:buFont typeface="游ゴシック Medium" panose="020B0500000000000000" pitchFamily="50" charset="-128"/>
              <a:buChar char="▶"/>
              <a:tabLst/>
              <a:defRPr/>
            </a:pP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所　在　地　</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東京都千代田区内幸町</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2-1-6</a:t>
            </a:r>
          </a:p>
          <a:p>
            <a:pPr marL="1371600" marR="0" lvl="3" indent="0" algn="l" defTabSz="457200" rtl="0" eaLnBrk="1" fontAlgn="auto" latinLnBrk="0" hangingPunct="1">
              <a:lnSpc>
                <a:spcPct val="90000"/>
              </a:lnSpc>
              <a:spcBef>
                <a:spcPts val="1000"/>
              </a:spcBef>
              <a:spcAft>
                <a:spcPts val="0"/>
              </a:spcAft>
              <a:buClr>
                <a:srgbClr val="4789FF"/>
              </a:buClr>
              <a:buSzPct val="80000"/>
              <a:buFontTx/>
              <a:buNone/>
              <a:tabLst/>
              <a:defRPr/>
            </a:pP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日比谷パークフロント</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9F</a:t>
            </a:r>
          </a:p>
          <a:p>
            <a:pPr marL="285750" marR="0" lvl="0" indent="-285750" algn="l" defTabSz="457200" rtl="0" eaLnBrk="1" fontAlgn="auto" latinLnBrk="0" hangingPunct="1">
              <a:lnSpc>
                <a:spcPct val="90000"/>
              </a:lnSpc>
              <a:spcBef>
                <a:spcPts val="1000"/>
              </a:spcBef>
              <a:spcAft>
                <a:spcPts val="0"/>
              </a:spcAft>
              <a:buClr>
                <a:srgbClr val="4789FF">
                  <a:lumMod val="60000"/>
                  <a:lumOff val="40000"/>
                </a:srgbClr>
              </a:buClr>
              <a:buSzPct val="80000"/>
              <a:buFont typeface="游ゴシック Medium" panose="020B0500000000000000" pitchFamily="50" charset="-128"/>
              <a:buChar char="▶"/>
              <a:tabLst/>
              <a:defRPr/>
            </a:pP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設　 　  立　</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2002</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年</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10</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月</a:t>
            </a:r>
          </a:p>
          <a:p>
            <a:pPr marL="285750" marR="0" lvl="0" indent="-285750" algn="l" defTabSz="457200" rtl="0" eaLnBrk="1" fontAlgn="auto" latinLnBrk="0" hangingPunct="1">
              <a:lnSpc>
                <a:spcPct val="90000"/>
              </a:lnSpc>
              <a:spcBef>
                <a:spcPts val="1000"/>
              </a:spcBef>
              <a:spcAft>
                <a:spcPts val="0"/>
              </a:spcAft>
              <a:buClr>
                <a:srgbClr val="4789FF">
                  <a:lumMod val="60000"/>
                  <a:lumOff val="40000"/>
                </a:srgbClr>
              </a:buClr>
              <a:buSzPct val="80000"/>
              <a:buFont typeface="游ゴシック Medium" panose="020B0500000000000000" pitchFamily="50" charset="-128"/>
              <a:buChar char="▶"/>
              <a:tabLst/>
              <a:defRPr/>
            </a:pP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代　表　者</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代表取締役会長兼社長　 藤原　洋</a:t>
            </a:r>
          </a:p>
          <a:p>
            <a:pPr marL="285750" marR="0" lvl="0" indent="-285750" algn="l" defTabSz="457200" rtl="0" eaLnBrk="1" fontAlgn="auto" latinLnBrk="0" hangingPunct="1">
              <a:lnSpc>
                <a:spcPct val="90000"/>
              </a:lnSpc>
              <a:spcBef>
                <a:spcPts val="1000"/>
              </a:spcBef>
              <a:spcAft>
                <a:spcPts val="0"/>
              </a:spcAft>
              <a:buClr>
                <a:srgbClr val="4789FF">
                  <a:lumMod val="60000"/>
                  <a:lumOff val="40000"/>
                </a:srgbClr>
              </a:buClr>
              <a:buSzPct val="80000"/>
              <a:buFont typeface="游ゴシック Medium" panose="020B0500000000000000" pitchFamily="50" charset="-128"/>
              <a:buChar char="▶"/>
              <a:tabLst/>
              <a:defRPr/>
            </a:pP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資　本　金　</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379,309,000</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円</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a:p>
            <a:pPr marL="285750" marR="0" lvl="0" indent="-285750" algn="l" defTabSz="457200" rtl="0" eaLnBrk="1" fontAlgn="auto" latinLnBrk="0" hangingPunct="1">
              <a:lnSpc>
                <a:spcPct val="90000"/>
              </a:lnSpc>
              <a:spcBef>
                <a:spcPts val="1000"/>
              </a:spcBef>
              <a:spcAft>
                <a:spcPts val="0"/>
              </a:spcAft>
              <a:buClr>
                <a:srgbClr val="4789FF">
                  <a:lumMod val="60000"/>
                  <a:lumOff val="40000"/>
                </a:srgbClr>
              </a:buClr>
              <a:buSzPct val="80000"/>
              <a:buFont typeface="游ゴシック Medium" panose="020B0500000000000000" pitchFamily="50" charset="-128"/>
              <a:buChar char="▶"/>
              <a:tabLst/>
              <a:defRPr/>
            </a:pPr>
            <a:r>
              <a:rPr kumimoji="1" lang="zh-TW"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従 業 員 数</a:t>
            </a:r>
            <a:r>
              <a:rPr kumimoji="1" lang="en-US" altLang="zh-TW"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zh-TW"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単体：</a:t>
            </a:r>
            <a:r>
              <a:rPr kumimoji="1" lang="en-US" altLang="zh-TW" sz="1400" b="0" i="0" u="none" strike="noStrike" kern="1200" cap="none" spc="0" normalizeH="0" baseline="0" noProof="0" dirty="0">
                <a:ln>
                  <a:noFill/>
                </a:ln>
                <a:solidFill>
                  <a:srgbClr val="FFFFFF"/>
                </a:solidFill>
                <a:effectLst/>
                <a:uLnTx/>
                <a:uFillTx/>
                <a:latin typeface="游ゴシック Medium"/>
                <a:ea typeface="游ゴシック Medium"/>
                <a:cs typeface="+mn-cs"/>
              </a:rPr>
              <a:t>70</a:t>
            </a:r>
            <a:r>
              <a:rPr kumimoji="1" lang="zh-TW"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名　連結：</a:t>
            </a:r>
            <a:r>
              <a:rPr kumimoji="1" lang="en-US" altLang="zh-TW" sz="1400" b="0" i="0" u="none" strike="noStrike" kern="1200" cap="none" spc="0" normalizeH="0" baseline="0" noProof="0" dirty="0">
                <a:ln>
                  <a:noFill/>
                </a:ln>
                <a:solidFill>
                  <a:srgbClr val="FFFFFF"/>
                </a:solidFill>
                <a:effectLst/>
                <a:uLnTx/>
                <a:uFillTx/>
                <a:latin typeface="游ゴシック Medium"/>
                <a:ea typeface="游ゴシック Medium"/>
                <a:cs typeface="+mn-cs"/>
              </a:rPr>
              <a:t>141</a:t>
            </a:r>
            <a:r>
              <a:rPr kumimoji="1" lang="zh-TW"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名</a:t>
            </a:r>
            <a:r>
              <a:rPr kumimoji="1" lang="zh-TW" altLang="en-US" sz="1200" b="0" i="0" u="none" strike="noStrike" kern="1200" cap="none" spc="0" normalizeH="0" baseline="0" noProof="0" dirty="0">
                <a:ln>
                  <a:noFill/>
                </a:ln>
                <a:solidFill>
                  <a:srgbClr val="FFFFFF"/>
                </a:solidFill>
                <a:effectLst/>
                <a:uLnTx/>
                <a:uFillTx/>
                <a:latin typeface="游ゴシック Medium"/>
                <a:ea typeface="游ゴシック Medium"/>
                <a:cs typeface="+mn-cs"/>
              </a:rPr>
              <a:t>（</a:t>
            </a:r>
            <a:r>
              <a:rPr kumimoji="1" lang="en-US" altLang="zh-TW" sz="1200" b="0" i="0" u="none" strike="noStrike" kern="1200" cap="none" spc="0" normalizeH="0" baseline="0" noProof="0" dirty="0">
                <a:ln>
                  <a:noFill/>
                </a:ln>
                <a:solidFill>
                  <a:srgbClr val="FFFFFF"/>
                </a:solidFill>
                <a:effectLst/>
                <a:uLnTx/>
                <a:uFillTx/>
                <a:latin typeface="游ゴシック Medium"/>
                <a:ea typeface="游ゴシック Medium"/>
                <a:cs typeface="+mn-cs"/>
              </a:rPr>
              <a:t>2020</a:t>
            </a:r>
            <a:r>
              <a:rPr kumimoji="1" lang="zh-TW" altLang="en-US" sz="1200" b="0" i="0" u="none" strike="noStrike" kern="1200" cap="none" spc="0" normalizeH="0" baseline="0" noProof="0" dirty="0">
                <a:ln>
                  <a:noFill/>
                </a:ln>
                <a:solidFill>
                  <a:srgbClr val="FFFFFF"/>
                </a:solidFill>
                <a:effectLst/>
                <a:uLnTx/>
                <a:uFillTx/>
                <a:latin typeface="游ゴシック Medium"/>
                <a:ea typeface="游ゴシック Medium"/>
                <a:cs typeface="+mn-cs"/>
              </a:rPr>
              <a:t>年</a:t>
            </a:r>
            <a:r>
              <a:rPr kumimoji="1" lang="en-US" altLang="zh-TW" sz="1200" b="0" i="0" u="none" strike="noStrike" kern="1200" cap="none" spc="0" normalizeH="0" baseline="0" noProof="0" dirty="0">
                <a:ln>
                  <a:noFill/>
                </a:ln>
                <a:solidFill>
                  <a:srgbClr val="FFFFFF"/>
                </a:solidFill>
                <a:effectLst/>
                <a:uLnTx/>
                <a:uFillTx/>
                <a:latin typeface="游ゴシック Medium"/>
                <a:ea typeface="游ゴシック Medium"/>
                <a:cs typeface="+mn-cs"/>
              </a:rPr>
              <a:t>12</a:t>
            </a:r>
            <a:r>
              <a:rPr kumimoji="1" lang="zh-TW" altLang="en-US" sz="1200" b="0" i="0" u="none" strike="noStrike" kern="1200" cap="none" spc="0" normalizeH="0" baseline="0" noProof="0" dirty="0">
                <a:ln>
                  <a:noFill/>
                </a:ln>
                <a:solidFill>
                  <a:srgbClr val="FFFFFF"/>
                </a:solidFill>
                <a:effectLst/>
                <a:uLnTx/>
                <a:uFillTx/>
                <a:latin typeface="游ゴシック Medium"/>
                <a:ea typeface="游ゴシック Medium"/>
                <a:cs typeface="+mn-cs"/>
              </a:rPr>
              <a:t>月末現在）</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a:p>
            <a:pPr marL="285750" marR="0" lvl="0" indent="-285750" algn="l" defTabSz="457200" rtl="0" eaLnBrk="1" fontAlgn="auto" latinLnBrk="0" hangingPunct="1">
              <a:lnSpc>
                <a:spcPct val="90000"/>
              </a:lnSpc>
              <a:spcBef>
                <a:spcPts val="1000"/>
              </a:spcBef>
              <a:spcAft>
                <a:spcPts val="0"/>
              </a:spcAft>
              <a:buClr>
                <a:srgbClr val="4789FF">
                  <a:lumMod val="60000"/>
                  <a:lumOff val="40000"/>
                </a:srgbClr>
              </a:buClr>
              <a:buSzPct val="80000"/>
              <a:buFont typeface="游ゴシック Medium" panose="020B0500000000000000" pitchFamily="50" charset="-128"/>
              <a:buChar char="▶"/>
              <a:tabLst/>
              <a:defRPr/>
            </a:pP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事 業 概 要　 </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CATV</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局向け映像配信プラットフォーム</a:t>
            </a:r>
          </a:p>
          <a:p>
            <a:pPr marL="0" marR="0" lvl="0" indent="0" algn="l" defTabSz="457200" rtl="0" eaLnBrk="1" fontAlgn="auto" latinLnBrk="0" hangingPunct="1">
              <a:lnSpc>
                <a:spcPct val="90000"/>
              </a:lnSpc>
              <a:spcBef>
                <a:spcPts val="1000"/>
              </a:spcBef>
              <a:spcAft>
                <a:spcPts val="0"/>
              </a:spcAft>
              <a:buClr>
                <a:srgbClr val="4789FF"/>
              </a:buClr>
              <a:buSzPct val="80000"/>
              <a:buFontTx/>
              <a:buNone/>
              <a:tabLst/>
              <a:defRPr/>
            </a:pP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　      データ放送</a:t>
            </a: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a:t>
            </a:r>
            <a:r>
              <a:rPr kumimoji="1" lang="en-US" altLang="ja-JP" sz="1400" b="0" i="0" u="none" strike="noStrike" kern="1200" cap="none" spc="0" normalizeH="0" baseline="0" noProof="0" dirty="0" err="1">
                <a:ln>
                  <a:noFill/>
                </a:ln>
                <a:solidFill>
                  <a:srgbClr val="FFFFFF"/>
                </a:solidFill>
                <a:effectLst/>
                <a:uLnTx/>
                <a:uFillTx/>
                <a:latin typeface="游ゴシック Medium"/>
                <a:ea typeface="游ゴシック Medium"/>
                <a:cs typeface="+mn-cs"/>
              </a:rPr>
              <a:t>Hybridcast</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配信プラットフォーム</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a:p>
            <a:pPr marL="0" marR="0" lvl="0" indent="0" algn="l" defTabSz="457200" rtl="0" eaLnBrk="1" fontAlgn="auto" latinLnBrk="0" hangingPunct="1">
              <a:lnSpc>
                <a:spcPct val="90000"/>
              </a:lnSpc>
              <a:spcBef>
                <a:spcPts val="1000"/>
              </a:spcBef>
              <a:spcAft>
                <a:spcPts val="0"/>
              </a:spcAft>
              <a:buClr>
                <a:srgbClr val="4789FF"/>
              </a:buClr>
              <a:buSzPct val="80000"/>
              <a:buFontTx/>
              <a:buNone/>
              <a:tabLst/>
              <a:defRPr/>
            </a:pP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CATV</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局専用チャンネル配信事業</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a:p>
            <a:pPr marL="0" marR="0" lvl="0" indent="0" algn="l" defTabSz="457200" rtl="0" eaLnBrk="1" fontAlgn="auto" latinLnBrk="0" hangingPunct="1">
              <a:lnSpc>
                <a:spcPct val="90000"/>
              </a:lnSpc>
              <a:spcBef>
                <a:spcPts val="1000"/>
              </a:spcBef>
              <a:spcAft>
                <a:spcPts val="0"/>
              </a:spcAft>
              <a:buClr>
                <a:srgbClr val="4789FF"/>
              </a:buClr>
              <a:buSzPct val="80000"/>
              <a:buFontTx/>
              <a:buNone/>
              <a:tabLst/>
              <a:defRPr/>
            </a:pP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地域情報防災アプリ開発</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a:p>
            <a:pPr marL="0" marR="0" lvl="0" indent="0" algn="l" defTabSz="457200" rtl="0" eaLnBrk="1" fontAlgn="auto" latinLnBrk="0" hangingPunct="1">
              <a:lnSpc>
                <a:spcPct val="90000"/>
              </a:lnSpc>
              <a:spcBef>
                <a:spcPts val="1000"/>
              </a:spcBef>
              <a:spcAft>
                <a:spcPts val="0"/>
              </a:spcAft>
              <a:buClr>
                <a:srgbClr val="4789FF"/>
              </a:buClr>
              <a:buSzPct val="80000"/>
              <a:buFontTx/>
              <a:buNone/>
              <a:tabLst/>
              <a:defRPr/>
            </a:pP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自治体向け個宅受信システムの提供</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a:p>
            <a:pPr marL="0" marR="0" lvl="0" indent="0" algn="l" defTabSz="457200" rtl="0" eaLnBrk="1" fontAlgn="auto" latinLnBrk="0" hangingPunct="1">
              <a:lnSpc>
                <a:spcPct val="90000"/>
              </a:lnSpc>
              <a:spcBef>
                <a:spcPts val="1000"/>
              </a:spcBef>
              <a:spcAft>
                <a:spcPts val="0"/>
              </a:spcAft>
              <a:buClr>
                <a:srgbClr val="4789FF"/>
              </a:buClr>
              <a:buSzPct val="80000"/>
              <a:buFontTx/>
              <a:buNone/>
              <a:tabLst/>
              <a:defRPr/>
            </a:pPr>
            <a:r>
              <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rPr>
              <a:t>			</a:t>
            </a:r>
            <a:r>
              <a:rPr kumimoji="1" lang="ja-JP" altLang="en-US" sz="1400" b="0" i="0" u="none" strike="noStrike" kern="1200" cap="none" spc="0" normalizeH="0" baseline="0" noProof="0" dirty="0">
                <a:ln>
                  <a:noFill/>
                </a:ln>
                <a:solidFill>
                  <a:srgbClr val="FFFFFF"/>
                </a:solidFill>
                <a:effectLst/>
                <a:uLnTx/>
                <a:uFillTx/>
                <a:latin typeface="游ゴシック Medium"/>
                <a:ea typeface="游ゴシック Medium"/>
                <a:cs typeface="+mn-cs"/>
              </a:rPr>
              <a:t>など</a:t>
            </a:r>
            <a:endParaRPr kumimoji="1" lang="en-US" altLang="ja-JP" sz="1400" b="0" i="0" u="none" strike="noStrike" kern="1200" cap="none" spc="0" normalizeH="0" baseline="0" noProof="0" dirty="0">
              <a:ln>
                <a:noFill/>
              </a:ln>
              <a:solidFill>
                <a:srgbClr val="FFFFFF"/>
              </a:solidFill>
              <a:effectLst/>
              <a:uLnTx/>
              <a:uFillTx/>
              <a:latin typeface="游ゴシック Medium"/>
              <a:ea typeface="游ゴシック Medium"/>
              <a:cs typeface="+mn-cs"/>
            </a:endParaRPr>
          </a:p>
        </p:txBody>
      </p:sp>
    </p:spTree>
    <p:extLst>
      <p:ext uri="{BB962C8B-B14F-4D97-AF65-F5344CB8AC3E}">
        <p14:creationId xmlns:p14="http://schemas.microsoft.com/office/powerpoint/2010/main" val="1709699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四角形: 角を丸くする 40">
            <a:extLst>
              <a:ext uri="{FF2B5EF4-FFF2-40B4-BE49-F238E27FC236}">
                <a16:creationId xmlns:a16="http://schemas.microsoft.com/office/drawing/2014/main" id="{22557186-DDB4-46CF-96FA-CB5D8794898B}"/>
              </a:ext>
            </a:extLst>
          </p:cNvPr>
          <p:cNvSpPr/>
          <p:nvPr/>
        </p:nvSpPr>
        <p:spPr>
          <a:xfrm>
            <a:off x="371364" y="908720"/>
            <a:ext cx="5400600" cy="4464496"/>
          </a:xfrm>
          <a:prstGeom prst="roundRect">
            <a:avLst>
              <a:gd name="adj" fmla="val 1661"/>
            </a:avLst>
          </a:prstGeom>
          <a:solidFill>
            <a:srgbClr val="FFFFFF">
              <a:lumMod val="85000"/>
            </a:srgb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1" lang="ja-JP" altLang="en-US" sz="3400" b="1" kern="0" dirty="0">
                <a:solidFill>
                  <a:srgbClr val="4D4D4D"/>
                </a:solidFill>
                <a:latin typeface="+mn-ea"/>
              </a:rPr>
              <a:t>従来サービス</a:t>
            </a:r>
            <a:endParaRPr kumimoji="1" lang="ja-JP" altLang="en-US" sz="3400" b="1" i="0" u="none" strike="noStrike" kern="0" cap="none" spc="0" normalizeH="0" baseline="0" noProof="0" dirty="0">
              <a:ln>
                <a:noFill/>
              </a:ln>
              <a:solidFill>
                <a:srgbClr val="4D4D4D"/>
              </a:solidFill>
              <a:effectLst/>
              <a:uLnTx/>
              <a:uFillTx/>
              <a:latin typeface="+mn-ea"/>
              <a:cs typeface="+mn-cs"/>
            </a:endParaRPr>
          </a:p>
        </p:txBody>
      </p:sp>
      <p:sp>
        <p:nvSpPr>
          <p:cNvPr id="2" name="タイトル 1"/>
          <p:cNvSpPr>
            <a:spLocks noGrp="1"/>
          </p:cNvSpPr>
          <p:nvPr>
            <p:ph type="title"/>
          </p:nvPr>
        </p:nvSpPr>
        <p:spPr/>
        <p:txBody>
          <a:bodyPr/>
          <a:lstStyle/>
          <a:p>
            <a:r>
              <a:rPr lang="ja-JP" altLang="en-US" dirty="0"/>
              <a:t>弊社が考える地域・防災情報配信とは</a:t>
            </a:r>
            <a:endParaRPr kumimoji="1" lang="ja-JP" altLang="en-US" dirty="0"/>
          </a:p>
        </p:txBody>
      </p:sp>
      <p:sp>
        <p:nvSpPr>
          <p:cNvPr id="27" name="正方形/長方形 26">
            <a:extLst>
              <a:ext uri="{FF2B5EF4-FFF2-40B4-BE49-F238E27FC236}">
                <a16:creationId xmlns:a16="http://schemas.microsoft.com/office/drawing/2014/main" id="{1D207452-290A-41A7-82CB-0FD6D6270B82}"/>
              </a:ext>
            </a:extLst>
          </p:cNvPr>
          <p:cNvSpPr/>
          <p:nvPr/>
        </p:nvSpPr>
        <p:spPr>
          <a:xfrm>
            <a:off x="0" y="5562299"/>
            <a:ext cx="12192000" cy="916677"/>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r>
              <a:rPr kumimoji="1" lang="ja-JP" altLang="en-US" sz="3200" b="1" dirty="0">
                <a:solidFill>
                  <a:schemeClr val="bg1"/>
                </a:solidFill>
                <a:latin typeface="+mn-ea"/>
              </a:rPr>
              <a:t>「毎日」</a:t>
            </a:r>
            <a:r>
              <a:rPr kumimoji="1" lang="ja-JP" altLang="en-US" sz="2400" dirty="0">
                <a:solidFill>
                  <a:schemeClr val="bg1"/>
                </a:solidFill>
                <a:latin typeface="+mn-ea"/>
              </a:rPr>
              <a:t>使うことで</a:t>
            </a:r>
            <a:r>
              <a:rPr kumimoji="1" lang="ja-JP" altLang="en-US" sz="3200" b="1" dirty="0">
                <a:solidFill>
                  <a:schemeClr val="bg1"/>
                </a:solidFill>
                <a:latin typeface="+mn-ea"/>
              </a:rPr>
              <a:t>災害時</a:t>
            </a:r>
            <a:r>
              <a:rPr kumimoji="1" lang="ja-JP" altLang="en-US" sz="2400" dirty="0">
                <a:solidFill>
                  <a:schemeClr val="bg1"/>
                </a:solidFill>
                <a:latin typeface="+mn-ea"/>
              </a:rPr>
              <a:t>も有効活用！</a:t>
            </a:r>
            <a:r>
              <a:rPr kumimoji="1" lang="ja-JP" altLang="en-US" sz="3200" b="1" dirty="0">
                <a:solidFill>
                  <a:schemeClr val="bg1"/>
                </a:solidFill>
                <a:latin typeface="+mn-ea"/>
              </a:rPr>
              <a:t>地域</a:t>
            </a:r>
            <a:r>
              <a:rPr kumimoji="1" lang="en-US" altLang="ja-JP" sz="3200" b="1" dirty="0">
                <a:solidFill>
                  <a:schemeClr val="bg1"/>
                </a:solidFill>
                <a:latin typeface="+mn-ea"/>
              </a:rPr>
              <a:t>DX</a:t>
            </a:r>
            <a:r>
              <a:rPr kumimoji="1" lang="ja-JP" altLang="en-US" sz="2400" dirty="0">
                <a:solidFill>
                  <a:schemeClr val="bg1"/>
                </a:solidFill>
                <a:latin typeface="+mn-ea"/>
              </a:rPr>
              <a:t>実現！　</a:t>
            </a:r>
          </a:p>
        </p:txBody>
      </p:sp>
      <p:sp>
        <p:nvSpPr>
          <p:cNvPr id="28" name="二等辺三角形 27">
            <a:extLst>
              <a:ext uri="{FF2B5EF4-FFF2-40B4-BE49-F238E27FC236}">
                <a16:creationId xmlns:a16="http://schemas.microsoft.com/office/drawing/2014/main" id="{8E2A8C45-1ABF-4003-9C34-5A084BFC0F1A}"/>
              </a:ext>
            </a:extLst>
          </p:cNvPr>
          <p:cNvSpPr/>
          <p:nvPr/>
        </p:nvSpPr>
        <p:spPr>
          <a:xfrm rot="10800000">
            <a:off x="5771964" y="5562300"/>
            <a:ext cx="648072" cy="260648"/>
          </a:xfrm>
          <a:prstGeom prst="triangl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6" name="矢印: 山形 35">
            <a:extLst>
              <a:ext uri="{FF2B5EF4-FFF2-40B4-BE49-F238E27FC236}">
                <a16:creationId xmlns:a16="http://schemas.microsoft.com/office/drawing/2014/main" id="{FF1EF1BB-B1EF-4331-9F1C-450D8866A39A}"/>
              </a:ext>
            </a:extLst>
          </p:cNvPr>
          <p:cNvSpPr/>
          <p:nvPr/>
        </p:nvSpPr>
        <p:spPr>
          <a:xfrm>
            <a:off x="5933842" y="2636912"/>
            <a:ext cx="432048" cy="792088"/>
          </a:xfrm>
          <a:prstGeom prst="chevron">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600"/>
              </a:spcAft>
            </a:pPr>
            <a:endParaRPr kumimoji="1" lang="ja-JP" altLang="en-US" sz="1600" dirty="0">
              <a:solidFill>
                <a:schemeClr val="tx1"/>
              </a:solidFill>
              <a:latin typeface="+mn-ea"/>
            </a:endParaRPr>
          </a:p>
        </p:txBody>
      </p:sp>
      <p:sp>
        <p:nvSpPr>
          <p:cNvPr id="39" name="四角形: 角を丸くする 38">
            <a:extLst>
              <a:ext uri="{FF2B5EF4-FFF2-40B4-BE49-F238E27FC236}">
                <a16:creationId xmlns:a16="http://schemas.microsoft.com/office/drawing/2014/main" id="{A049EBC5-6A1C-49F8-8FB9-7E2A092AC644}"/>
              </a:ext>
            </a:extLst>
          </p:cNvPr>
          <p:cNvSpPr/>
          <p:nvPr/>
        </p:nvSpPr>
        <p:spPr>
          <a:xfrm>
            <a:off x="6528048" y="908720"/>
            <a:ext cx="5400600" cy="4464496"/>
          </a:xfrm>
          <a:prstGeom prst="roundRect">
            <a:avLst>
              <a:gd name="adj" fmla="val 1661"/>
            </a:avLst>
          </a:prstGeom>
          <a:solidFill>
            <a:srgbClr val="28889C">
              <a:lumMod val="20000"/>
              <a:lumOff val="80000"/>
            </a:srgbClr>
          </a:solidFill>
          <a:ln w="12700" cap="flat" cmpd="sng" algn="ctr">
            <a:noFill/>
            <a:prstDash val="solid"/>
            <a:miter lim="800000"/>
          </a:ln>
          <a:effectLst/>
        </p:spPr>
        <p:txBody>
          <a:bodyPr rtlCol="0" anchor="t"/>
          <a:lstStyle/>
          <a:p>
            <a:pPr marL="0" marR="0" lvl="0" indent="0" algn="ctr" defTabSz="914400" eaLnBrk="1" fontAlgn="auto" latinLnBrk="0" hangingPunct="1">
              <a:lnSpc>
                <a:spcPct val="130000"/>
              </a:lnSpc>
              <a:spcBef>
                <a:spcPts val="0"/>
              </a:spcBef>
              <a:spcAft>
                <a:spcPts val="600"/>
              </a:spcAft>
              <a:buClrTx/>
              <a:buSzTx/>
              <a:buFontTx/>
              <a:buNone/>
              <a:tabLst/>
              <a:defRPr/>
            </a:pPr>
            <a:r>
              <a:rPr kumimoji="1" lang="ja-JP" altLang="en-US" sz="3400" b="1" i="0" u="none" strike="noStrike" kern="0" cap="none" spc="0" normalizeH="0" baseline="0" noProof="0" dirty="0">
                <a:ln>
                  <a:noFill/>
                </a:ln>
                <a:solidFill>
                  <a:srgbClr val="28889C"/>
                </a:solidFill>
                <a:effectLst/>
                <a:uLnTx/>
                <a:uFillTx/>
                <a:latin typeface="+mn-ea"/>
                <a:cs typeface="+mn-cs"/>
              </a:rPr>
              <a:t>弊社サービス</a:t>
            </a:r>
          </a:p>
        </p:txBody>
      </p:sp>
      <p:sp>
        <p:nvSpPr>
          <p:cNvPr id="38" name="テキスト ボックス 37">
            <a:extLst>
              <a:ext uri="{FF2B5EF4-FFF2-40B4-BE49-F238E27FC236}">
                <a16:creationId xmlns:a16="http://schemas.microsoft.com/office/drawing/2014/main" id="{571555EC-6375-403B-B89A-23588B5B902E}"/>
              </a:ext>
            </a:extLst>
          </p:cNvPr>
          <p:cNvSpPr txBox="1"/>
          <p:nvPr/>
        </p:nvSpPr>
        <p:spPr>
          <a:xfrm>
            <a:off x="7008554" y="1891389"/>
            <a:ext cx="4757936" cy="2554545"/>
          </a:xfrm>
          <a:prstGeom prst="rect">
            <a:avLst/>
          </a:prstGeom>
          <a:noFill/>
        </p:spPr>
        <p:txBody>
          <a:bodyPr wrap="square" rtlCol="0" anchor="ctr">
            <a:spAutoFit/>
          </a:bodyPr>
          <a:lstStyle/>
          <a:p>
            <a:pPr algn="l"/>
            <a:r>
              <a:rPr lang="ja-JP" altLang="en-US" sz="2000" dirty="0">
                <a:latin typeface="Segoe UI" panose="020B0502040204020203" pitchFamily="34" charset="0"/>
              </a:rPr>
              <a:t>☀</a:t>
            </a:r>
            <a:r>
              <a:rPr lang="ja-JP" altLang="en-US" sz="2000" b="0" i="0" dirty="0">
                <a:effectLst/>
                <a:latin typeface="Segoe UI" panose="020B0502040204020203" pitchFamily="34" charset="0"/>
              </a:rPr>
              <a:t>高齢者見守り</a:t>
            </a:r>
          </a:p>
          <a:p>
            <a:pPr algn="l"/>
            <a:r>
              <a:rPr lang="ja-JP" altLang="en-US" sz="2000" dirty="0">
                <a:latin typeface="Segoe UI" panose="020B0502040204020203" pitchFamily="34" charset="0"/>
              </a:rPr>
              <a:t>☀</a:t>
            </a:r>
            <a:r>
              <a:rPr lang="ja-JP" altLang="en-US" sz="2000" b="0" i="0" dirty="0">
                <a:effectLst/>
                <a:latin typeface="Segoe UI" panose="020B0502040204020203" pitchFamily="34" charset="0"/>
              </a:rPr>
              <a:t>オンライン家庭訪問</a:t>
            </a:r>
          </a:p>
          <a:p>
            <a:pPr algn="l"/>
            <a:r>
              <a:rPr lang="ja-JP" altLang="en-US" sz="2000" dirty="0">
                <a:latin typeface="Segoe UI" panose="020B0502040204020203" pitchFamily="34" charset="0"/>
              </a:rPr>
              <a:t>☀</a:t>
            </a:r>
            <a:r>
              <a:rPr lang="ja-JP" altLang="en-US" sz="2000" b="0" i="0" dirty="0">
                <a:effectLst/>
                <a:latin typeface="Segoe UI" panose="020B0502040204020203" pitchFamily="34" charset="0"/>
              </a:rPr>
              <a:t>タクシー・バス</a:t>
            </a:r>
            <a:r>
              <a:rPr lang="ja-JP" altLang="en-US" sz="2000" dirty="0">
                <a:latin typeface="Segoe UI" panose="020B0502040204020203" pitchFamily="34" charset="0"/>
              </a:rPr>
              <a:t>・</a:t>
            </a:r>
            <a:r>
              <a:rPr lang="ja-JP" altLang="en-US" sz="2000" b="0" i="0" dirty="0">
                <a:effectLst/>
                <a:latin typeface="Segoe UI" panose="020B0502040204020203" pitchFamily="34" charset="0"/>
              </a:rPr>
              <a:t>施設予約</a:t>
            </a:r>
            <a:endParaRPr lang="en-US" altLang="ja-JP" sz="2000" b="0" i="0" dirty="0">
              <a:effectLst/>
              <a:latin typeface="Segoe UI" panose="020B0502040204020203" pitchFamily="34" charset="0"/>
            </a:endParaRPr>
          </a:p>
          <a:p>
            <a:pPr algn="l"/>
            <a:r>
              <a:rPr lang="ja-JP" altLang="en-US" sz="2000" dirty="0">
                <a:latin typeface="Segoe UI" panose="020B0502040204020203" pitchFamily="34" charset="0"/>
              </a:rPr>
              <a:t>☀ゲームコンテンツ</a:t>
            </a:r>
            <a:endParaRPr lang="ja-JP" altLang="en-US" sz="2000" b="0" i="0" dirty="0">
              <a:effectLst/>
              <a:latin typeface="Segoe UI" panose="020B0502040204020203" pitchFamily="34" charset="0"/>
            </a:endParaRPr>
          </a:p>
          <a:p>
            <a:pPr algn="l"/>
            <a:r>
              <a:rPr lang="ja-JP" altLang="en-US" sz="2000" dirty="0">
                <a:latin typeface="Segoe UI" panose="020B0502040204020203" pitchFamily="34" charset="0"/>
              </a:rPr>
              <a:t>☀</a:t>
            </a:r>
            <a:r>
              <a:rPr lang="ja-JP" altLang="en-US" sz="2000" b="0" i="0" dirty="0">
                <a:effectLst/>
                <a:latin typeface="Segoe UI" panose="020B0502040204020203" pitchFamily="34" charset="0"/>
              </a:rPr>
              <a:t>地域商店の</a:t>
            </a:r>
            <a:r>
              <a:rPr lang="en-US" altLang="ja-JP" sz="2000" b="0" i="0" dirty="0">
                <a:effectLst/>
                <a:latin typeface="Segoe UI" panose="020B0502040204020203" pitchFamily="34" charset="0"/>
              </a:rPr>
              <a:t>PR</a:t>
            </a:r>
            <a:r>
              <a:rPr lang="ja-JP" altLang="en-US" sz="2000" b="0" i="0" dirty="0">
                <a:effectLst/>
                <a:latin typeface="Segoe UI" panose="020B0502040204020203" pitchFamily="34" charset="0"/>
              </a:rPr>
              <a:t>・広告掲載</a:t>
            </a:r>
          </a:p>
          <a:p>
            <a:pPr algn="l"/>
            <a:r>
              <a:rPr lang="ja-JP" altLang="en-US" sz="2000" dirty="0">
                <a:latin typeface="Segoe UI" panose="020B0502040204020203" pitchFamily="34" charset="0"/>
              </a:rPr>
              <a:t>☀</a:t>
            </a:r>
            <a:r>
              <a:rPr lang="ja-JP" altLang="en-US" sz="2000" b="0" i="0" dirty="0">
                <a:effectLst/>
                <a:latin typeface="Segoe UI" panose="020B0502040204020203" pitchFamily="34" charset="0"/>
              </a:rPr>
              <a:t>ピンポイント天気</a:t>
            </a:r>
            <a:endParaRPr lang="en-US" altLang="ja-JP" sz="2000" b="0" i="0" dirty="0">
              <a:effectLst/>
              <a:latin typeface="Segoe UI" panose="020B0502040204020203" pitchFamily="34" charset="0"/>
            </a:endParaRPr>
          </a:p>
          <a:p>
            <a:r>
              <a:rPr lang="ja-JP" altLang="en-US" sz="2000" dirty="0">
                <a:latin typeface="Segoe UI" panose="020B0502040204020203" pitchFamily="34" charset="0"/>
              </a:rPr>
              <a:t>☀</a:t>
            </a:r>
            <a:r>
              <a:rPr lang="ja-JP" altLang="en-US" sz="2000" b="0" i="0" dirty="0">
                <a:effectLst/>
                <a:latin typeface="Segoe UI" panose="020B0502040204020203" pitchFamily="34" charset="0"/>
              </a:rPr>
              <a:t>通行止め・積雪情報</a:t>
            </a:r>
          </a:p>
          <a:p>
            <a:pPr algn="l"/>
            <a:r>
              <a:rPr lang="ja-JP" altLang="en-US" sz="2000" dirty="0">
                <a:latin typeface="Segoe UI" panose="020B0502040204020203" pitchFamily="34" charset="0"/>
              </a:rPr>
              <a:t>☀</a:t>
            </a:r>
            <a:r>
              <a:rPr lang="en-US" altLang="ja-JP" sz="2000" dirty="0">
                <a:latin typeface="Segoe UI" panose="020B0502040204020203" pitchFamily="34" charset="0"/>
              </a:rPr>
              <a:t>HP</a:t>
            </a:r>
            <a:r>
              <a:rPr lang="ja-JP" altLang="en-US" sz="2000" b="0" i="0" dirty="0">
                <a:effectLst/>
                <a:latin typeface="Segoe UI" panose="020B0502040204020203" pitchFamily="34" charset="0"/>
              </a:rPr>
              <a:t>連携した多彩な情報</a:t>
            </a:r>
          </a:p>
        </p:txBody>
      </p:sp>
      <p:sp>
        <p:nvSpPr>
          <p:cNvPr id="42" name="テキスト ボックス 41">
            <a:extLst>
              <a:ext uri="{FF2B5EF4-FFF2-40B4-BE49-F238E27FC236}">
                <a16:creationId xmlns:a16="http://schemas.microsoft.com/office/drawing/2014/main" id="{0937D869-EED7-49B3-BDA9-5277546B11E4}"/>
              </a:ext>
            </a:extLst>
          </p:cNvPr>
          <p:cNvSpPr txBox="1"/>
          <p:nvPr/>
        </p:nvSpPr>
        <p:spPr>
          <a:xfrm>
            <a:off x="797864" y="1943043"/>
            <a:ext cx="4757936" cy="707886"/>
          </a:xfrm>
          <a:prstGeom prst="rect">
            <a:avLst/>
          </a:prstGeom>
          <a:noFill/>
        </p:spPr>
        <p:txBody>
          <a:bodyPr wrap="square" rtlCol="0" anchor="ctr">
            <a:spAutoFit/>
          </a:bodyPr>
          <a:lstStyle/>
          <a:p>
            <a:pPr algn="l"/>
            <a:r>
              <a:rPr lang="ja-JP" altLang="en-US" sz="2000" dirty="0">
                <a:latin typeface="Segoe UI" panose="020B0502040204020203" pitchFamily="34" charset="0"/>
              </a:rPr>
              <a:t>・行政からのお知らせ</a:t>
            </a:r>
            <a:endParaRPr lang="ja-JP" altLang="en-US" sz="2000" b="0" i="0" dirty="0">
              <a:effectLst/>
              <a:latin typeface="Segoe UI" panose="020B0502040204020203" pitchFamily="34" charset="0"/>
            </a:endParaRPr>
          </a:p>
          <a:p>
            <a:pPr algn="l"/>
            <a:r>
              <a:rPr lang="ja-JP" altLang="en-US" sz="2000" dirty="0">
                <a:latin typeface="Segoe UI" panose="020B0502040204020203" pitchFamily="34" charset="0"/>
              </a:rPr>
              <a:t>・緊急・防災情報配信</a:t>
            </a:r>
            <a:endParaRPr lang="ja-JP" altLang="en-US" sz="2000" b="0" i="0" dirty="0">
              <a:effectLst/>
              <a:latin typeface="Segoe UI" panose="020B0502040204020203" pitchFamily="34" charset="0"/>
            </a:endParaRPr>
          </a:p>
        </p:txBody>
      </p:sp>
      <p:sp>
        <p:nvSpPr>
          <p:cNvPr id="49" name="テキスト ボックス 48">
            <a:extLst>
              <a:ext uri="{FF2B5EF4-FFF2-40B4-BE49-F238E27FC236}">
                <a16:creationId xmlns:a16="http://schemas.microsoft.com/office/drawing/2014/main" id="{8453C914-1BEC-40B7-A319-A2CF97723E7D}"/>
              </a:ext>
            </a:extLst>
          </p:cNvPr>
          <p:cNvSpPr txBox="1"/>
          <p:nvPr/>
        </p:nvSpPr>
        <p:spPr>
          <a:xfrm>
            <a:off x="692696" y="4644419"/>
            <a:ext cx="4757936" cy="461665"/>
          </a:xfrm>
          <a:prstGeom prst="rect">
            <a:avLst/>
          </a:prstGeom>
          <a:noFill/>
        </p:spPr>
        <p:txBody>
          <a:bodyPr wrap="square" rtlCol="0" anchor="ctr">
            <a:spAutoFit/>
          </a:bodyPr>
          <a:lstStyle/>
          <a:p>
            <a:pPr algn="ctr"/>
            <a:r>
              <a:rPr lang="ja-JP" altLang="en-US" sz="2400" b="1" u="sng" dirty="0">
                <a:latin typeface="Segoe UI" panose="020B0502040204020203" pitchFamily="34" charset="0"/>
              </a:rPr>
              <a:t>行政・防災情報の単なる伝達</a:t>
            </a:r>
            <a:endParaRPr lang="ja-JP" altLang="en-US" sz="2400" b="1" i="0" u="sng" dirty="0">
              <a:effectLst/>
              <a:latin typeface="Segoe UI" panose="020B0502040204020203" pitchFamily="34" charset="0"/>
            </a:endParaRPr>
          </a:p>
        </p:txBody>
      </p:sp>
      <p:sp>
        <p:nvSpPr>
          <p:cNvPr id="50" name="テキスト ボックス 49">
            <a:extLst>
              <a:ext uri="{FF2B5EF4-FFF2-40B4-BE49-F238E27FC236}">
                <a16:creationId xmlns:a16="http://schemas.microsoft.com/office/drawing/2014/main" id="{BB2E0D93-1A2A-48EF-8BD8-CAD3026E6D41}"/>
              </a:ext>
            </a:extLst>
          </p:cNvPr>
          <p:cNvSpPr txBox="1"/>
          <p:nvPr/>
        </p:nvSpPr>
        <p:spPr>
          <a:xfrm>
            <a:off x="6849380" y="4644419"/>
            <a:ext cx="4757936" cy="461665"/>
          </a:xfrm>
          <a:prstGeom prst="rect">
            <a:avLst/>
          </a:prstGeom>
          <a:noFill/>
        </p:spPr>
        <p:txBody>
          <a:bodyPr wrap="square" rtlCol="0" anchor="ctr">
            <a:spAutoFit/>
          </a:bodyPr>
          <a:lstStyle/>
          <a:p>
            <a:pPr algn="ctr"/>
            <a:r>
              <a:rPr lang="ja-JP" altLang="en-US" sz="2400" b="1" u="sng" dirty="0">
                <a:latin typeface="Segoe UI" panose="020B0502040204020203" pitchFamily="34" charset="0"/>
              </a:rPr>
              <a:t>行政・防災情報＋</a:t>
            </a:r>
            <a:r>
              <a:rPr lang="en-US" altLang="ja-JP" sz="2400" b="1" u="sng" dirty="0">
                <a:latin typeface="Segoe UI" panose="020B0502040204020203" pitchFamily="34" charset="0"/>
              </a:rPr>
              <a:t>@</a:t>
            </a:r>
            <a:r>
              <a:rPr lang="ja-JP" altLang="en-US" sz="2400" b="1" u="sng" dirty="0">
                <a:latin typeface="Segoe UI" panose="020B0502040204020203" pitchFamily="34" charset="0"/>
              </a:rPr>
              <a:t>で毎日活用</a:t>
            </a:r>
          </a:p>
        </p:txBody>
      </p:sp>
      <p:sp>
        <p:nvSpPr>
          <p:cNvPr id="13" name="Freeform 652">
            <a:extLst>
              <a:ext uri="{FF2B5EF4-FFF2-40B4-BE49-F238E27FC236}">
                <a16:creationId xmlns:a16="http://schemas.microsoft.com/office/drawing/2014/main" id="{9261130C-4A05-417F-B85F-819B46A0BF3E}"/>
              </a:ext>
            </a:extLst>
          </p:cNvPr>
          <p:cNvSpPr>
            <a:spLocks noEditPoints="1"/>
          </p:cNvSpPr>
          <p:nvPr/>
        </p:nvSpPr>
        <p:spPr bwMode="auto">
          <a:xfrm rot="10800000">
            <a:off x="632525" y="5683979"/>
            <a:ext cx="729688" cy="673316"/>
          </a:xfrm>
          <a:custGeom>
            <a:avLst/>
            <a:gdLst>
              <a:gd name="T0" fmla="*/ 20 w 176"/>
              <a:gd name="T1" fmla="*/ 136 h 168"/>
              <a:gd name="T2" fmla="*/ 32 w 176"/>
              <a:gd name="T3" fmla="*/ 148 h 168"/>
              <a:gd name="T4" fmla="*/ 46 w 176"/>
              <a:gd name="T5" fmla="*/ 133 h 168"/>
              <a:gd name="T6" fmla="*/ 35 w 176"/>
              <a:gd name="T7" fmla="*/ 122 h 168"/>
              <a:gd name="T8" fmla="*/ 20 w 176"/>
              <a:gd name="T9" fmla="*/ 136 h 168"/>
              <a:gd name="T10" fmla="*/ 80 w 176"/>
              <a:gd name="T11" fmla="*/ 168 h 168"/>
              <a:gd name="T12" fmla="*/ 96 w 176"/>
              <a:gd name="T13" fmla="*/ 168 h 168"/>
              <a:gd name="T14" fmla="*/ 96 w 176"/>
              <a:gd name="T15" fmla="*/ 144 h 168"/>
              <a:gd name="T16" fmla="*/ 80 w 176"/>
              <a:gd name="T17" fmla="*/ 144 h 168"/>
              <a:gd name="T18" fmla="*/ 80 w 176"/>
              <a:gd name="T19" fmla="*/ 168 h 168"/>
              <a:gd name="T20" fmla="*/ 24 w 176"/>
              <a:gd name="T21" fmla="*/ 72 h 168"/>
              <a:gd name="T22" fmla="*/ 0 w 176"/>
              <a:gd name="T23" fmla="*/ 72 h 168"/>
              <a:gd name="T24" fmla="*/ 0 w 176"/>
              <a:gd name="T25" fmla="*/ 88 h 168"/>
              <a:gd name="T26" fmla="*/ 24 w 176"/>
              <a:gd name="T27" fmla="*/ 88 h 168"/>
              <a:gd name="T28" fmla="*/ 24 w 176"/>
              <a:gd name="T29" fmla="*/ 72 h 168"/>
              <a:gd name="T30" fmla="*/ 112 w 176"/>
              <a:gd name="T31" fmla="*/ 38 h 168"/>
              <a:gd name="T32" fmla="*/ 112 w 176"/>
              <a:gd name="T33" fmla="*/ 0 h 168"/>
              <a:gd name="T34" fmla="*/ 64 w 176"/>
              <a:gd name="T35" fmla="*/ 0 h 168"/>
              <a:gd name="T36" fmla="*/ 64 w 176"/>
              <a:gd name="T37" fmla="*/ 38 h 168"/>
              <a:gd name="T38" fmla="*/ 40 w 176"/>
              <a:gd name="T39" fmla="*/ 80 h 168"/>
              <a:gd name="T40" fmla="*/ 88 w 176"/>
              <a:gd name="T41" fmla="*/ 128 h 168"/>
              <a:gd name="T42" fmla="*/ 136 w 176"/>
              <a:gd name="T43" fmla="*/ 80 h 168"/>
              <a:gd name="T44" fmla="*/ 112 w 176"/>
              <a:gd name="T45" fmla="*/ 38 h 168"/>
              <a:gd name="T46" fmla="*/ 152 w 176"/>
              <a:gd name="T47" fmla="*/ 72 h 168"/>
              <a:gd name="T48" fmla="*/ 152 w 176"/>
              <a:gd name="T49" fmla="*/ 88 h 168"/>
              <a:gd name="T50" fmla="*/ 176 w 176"/>
              <a:gd name="T51" fmla="*/ 88 h 168"/>
              <a:gd name="T52" fmla="*/ 176 w 176"/>
              <a:gd name="T53" fmla="*/ 72 h 168"/>
              <a:gd name="T54" fmla="*/ 152 w 176"/>
              <a:gd name="T55" fmla="*/ 72 h 168"/>
              <a:gd name="T56" fmla="*/ 130 w 176"/>
              <a:gd name="T57" fmla="*/ 133 h 168"/>
              <a:gd name="T58" fmla="*/ 144 w 176"/>
              <a:gd name="T59" fmla="*/ 148 h 168"/>
              <a:gd name="T60" fmla="*/ 156 w 176"/>
              <a:gd name="T61" fmla="*/ 136 h 168"/>
              <a:gd name="T62" fmla="*/ 141 w 176"/>
              <a:gd name="T63" fmla="*/ 122 h 168"/>
              <a:gd name="T64" fmla="*/ 130 w 176"/>
              <a:gd name="T65" fmla="*/ 13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68">
                <a:moveTo>
                  <a:pt x="20" y="136"/>
                </a:moveTo>
                <a:cubicBezTo>
                  <a:pt x="32" y="148"/>
                  <a:pt x="32" y="148"/>
                  <a:pt x="32" y="148"/>
                </a:cubicBezTo>
                <a:cubicBezTo>
                  <a:pt x="46" y="133"/>
                  <a:pt x="46" y="133"/>
                  <a:pt x="46" y="133"/>
                </a:cubicBezTo>
                <a:cubicBezTo>
                  <a:pt x="35" y="122"/>
                  <a:pt x="35" y="122"/>
                  <a:pt x="35" y="122"/>
                </a:cubicBezTo>
                <a:lnTo>
                  <a:pt x="20" y="136"/>
                </a:lnTo>
                <a:close/>
                <a:moveTo>
                  <a:pt x="80" y="168"/>
                </a:moveTo>
                <a:cubicBezTo>
                  <a:pt x="96" y="168"/>
                  <a:pt x="96" y="168"/>
                  <a:pt x="96" y="168"/>
                </a:cubicBezTo>
                <a:cubicBezTo>
                  <a:pt x="96" y="144"/>
                  <a:pt x="96" y="144"/>
                  <a:pt x="96" y="144"/>
                </a:cubicBezTo>
                <a:cubicBezTo>
                  <a:pt x="80" y="144"/>
                  <a:pt x="80" y="144"/>
                  <a:pt x="80" y="144"/>
                </a:cubicBezTo>
                <a:lnTo>
                  <a:pt x="80" y="168"/>
                </a:lnTo>
                <a:close/>
                <a:moveTo>
                  <a:pt x="24" y="72"/>
                </a:moveTo>
                <a:cubicBezTo>
                  <a:pt x="0" y="72"/>
                  <a:pt x="0" y="72"/>
                  <a:pt x="0" y="72"/>
                </a:cubicBezTo>
                <a:cubicBezTo>
                  <a:pt x="0" y="88"/>
                  <a:pt x="0" y="88"/>
                  <a:pt x="0" y="88"/>
                </a:cubicBezTo>
                <a:cubicBezTo>
                  <a:pt x="24" y="88"/>
                  <a:pt x="24" y="88"/>
                  <a:pt x="24" y="88"/>
                </a:cubicBezTo>
                <a:lnTo>
                  <a:pt x="24" y="72"/>
                </a:lnTo>
                <a:close/>
                <a:moveTo>
                  <a:pt x="112" y="38"/>
                </a:moveTo>
                <a:cubicBezTo>
                  <a:pt x="112" y="0"/>
                  <a:pt x="112" y="0"/>
                  <a:pt x="112" y="0"/>
                </a:cubicBezTo>
                <a:cubicBezTo>
                  <a:pt x="64" y="0"/>
                  <a:pt x="64" y="0"/>
                  <a:pt x="64" y="0"/>
                </a:cubicBezTo>
                <a:cubicBezTo>
                  <a:pt x="64" y="38"/>
                  <a:pt x="64" y="38"/>
                  <a:pt x="64" y="38"/>
                </a:cubicBezTo>
                <a:cubicBezTo>
                  <a:pt x="50" y="47"/>
                  <a:pt x="40" y="62"/>
                  <a:pt x="40" y="80"/>
                </a:cubicBezTo>
                <a:cubicBezTo>
                  <a:pt x="40" y="107"/>
                  <a:pt x="61" y="128"/>
                  <a:pt x="88" y="128"/>
                </a:cubicBezTo>
                <a:cubicBezTo>
                  <a:pt x="115" y="128"/>
                  <a:pt x="136" y="107"/>
                  <a:pt x="136" y="80"/>
                </a:cubicBezTo>
                <a:cubicBezTo>
                  <a:pt x="136" y="62"/>
                  <a:pt x="126" y="47"/>
                  <a:pt x="112" y="38"/>
                </a:cubicBezTo>
                <a:close/>
                <a:moveTo>
                  <a:pt x="152" y="72"/>
                </a:moveTo>
                <a:cubicBezTo>
                  <a:pt x="152" y="88"/>
                  <a:pt x="152" y="88"/>
                  <a:pt x="152" y="88"/>
                </a:cubicBezTo>
                <a:cubicBezTo>
                  <a:pt x="176" y="88"/>
                  <a:pt x="176" y="88"/>
                  <a:pt x="176" y="88"/>
                </a:cubicBezTo>
                <a:cubicBezTo>
                  <a:pt x="176" y="72"/>
                  <a:pt x="176" y="72"/>
                  <a:pt x="176" y="72"/>
                </a:cubicBezTo>
                <a:lnTo>
                  <a:pt x="152" y="72"/>
                </a:lnTo>
                <a:close/>
                <a:moveTo>
                  <a:pt x="130" y="133"/>
                </a:moveTo>
                <a:cubicBezTo>
                  <a:pt x="144" y="148"/>
                  <a:pt x="144" y="148"/>
                  <a:pt x="144" y="148"/>
                </a:cubicBezTo>
                <a:cubicBezTo>
                  <a:pt x="156" y="136"/>
                  <a:pt x="156" y="136"/>
                  <a:pt x="156" y="136"/>
                </a:cubicBezTo>
                <a:cubicBezTo>
                  <a:pt x="141" y="122"/>
                  <a:pt x="141" y="122"/>
                  <a:pt x="141" y="122"/>
                </a:cubicBezTo>
                <a:lnTo>
                  <a:pt x="130" y="13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6615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27" grpId="0" animBg="1"/>
      <p:bldP spid="28" grpId="0" animBg="1"/>
      <p:bldP spid="36" grpId="0" animBg="1"/>
      <p:bldP spid="39" grpId="0" animBg="1"/>
      <p:bldP spid="38" grpId="0"/>
      <p:bldP spid="42" grpId="0"/>
      <p:bldP spid="49" grpId="0"/>
      <p:bldP spid="50"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a:extLst>
              <a:ext uri="{FF2B5EF4-FFF2-40B4-BE49-F238E27FC236}">
                <a16:creationId xmlns:a16="http://schemas.microsoft.com/office/drawing/2014/main" id="{CBC620FE-7545-4B02-B55F-CD9A84C5381C}"/>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喜茂別町様ご利用サービス</a:t>
            </a:r>
          </a:p>
        </p:txBody>
      </p:sp>
      <p:sp>
        <p:nvSpPr>
          <p:cNvPr id="17" name="正方形/長方形 16">
            <a:extLst>
              <a:ext uri="{FF2B5EF4-FFF2-40B4-BE49-F238E27FC236}">
                <a16:creationId xmlns:a16="http://schemas.microsoft.com/office/drawing/2014/main" id="{DACED0F1-67B9-4FA4-B654-32B8D9E3621A}"/>
              </a:ext>
            </a:extLst>
          </p:cNvPr>
          <p:cNvSpPr/>
          <p:nvPr/>
        </p:nvSpPr>
        <p:spPr bwMode="auto">
          <a:xfrm>
            <a:off x="7973445" y="5832100"/>
            <a:ext cx="2935848" cy="453067"/>
          </a:xfrm>
          <a:prstGeom prst="rect">
            <a:avLst/>
          </a:prstGeom>
          <a:solidFill>
            <a:srgbClr val="FF9900"/>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prstClr val="white"/>
                </a:solidFill>
                <a:effectLst/>
                <a:uLnTx/>
                <a:uFillTx/>
                <a:latin typeface="游ゴシック Medium"/>
                <a:ea typeface="游ゴシック Medium"/>
                <a:cs typeface="+mn-cs"/>
              </a:rPr>
              <a:t>テレビ</a:t>
            </a:r>
          </a:p>
        </p:txBody>
      </p:sp>
      <p:sp>
        <p:nvSpPr>
          <p:cNvPr id="19" name="正方形/長方形 18">
            <a:extLst>
              <a:ext uri="{FF2B5EF4-FFF2-40B4-BE49-F238E27FC236}">
                <a16:creationId xmlns:a16="http://schemas.microsoft.com/office/drawing/2014/main" id="{CB9F44A1-EDE6-4571-962F-A0A3B2FC5916}"/>
              </a:ext>
            </a:extLst>
          </p:cNvPr>
          <p:cNvSpPr/>
          <p:nvPr/>
        </p:nvSpPr>
        <p:spPr bwMode="auto">
          <a:xfrm>
            <a:off x="1282707" y="5832100"/>
            <a:ext cx="2935848" cy="453067"/>
          </a:xfrm>
          <a:prstGeom prst="rect">
            <a:avLst/>
          </a:prstGeom>
          <a:solidFill>
            <a:srgbClr val="00B0F0"/>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2800" b="1" dirty="0">
                <a:solidFill>
                  <a:schemeClr val="bg1"/>
                </a:solidFill>
                <a:latin typeface="+mn-ea"/>
              </a:rPr>
              <a:t>スマホアプリ</a:t>
            </a:r>
            <a:endParaRPr kumimoji="1" lang="ja-JP" altLang="en-US" sz="2800" b="1" i="0" u="none" strike="noStrike" cap="none" normalizeH="0" baseline="0" dirty="0">
              <a:ln>
                <a:noFill/>
              </a:ln>
              <a:solidFill>
                <a:schemeClr val="bg1"/>
              </a:solidFill>
              <a:effectLst/>
              <a:latin typeface="+mn-ea"/>
            </a:endParaRPr>
          </a:p>
        </p:txBody>
      </p:sp>
      <p:sp>
        <p:nvSpPr>
          <p:cNvPr id="29" name="正方形/長方形 28">
            <a:extLst>
              <a:ext uri="{FF2B5EF4-FFF2-40B4-BE49-F238E27FC236}">
                <a16:creationId xmlns:a16="http://schemas.microsoft.com/office/drawing/2014/main" id="{EF81C2D2-7205-43C8-A481-E4D5D81BDCAA}"/>
              </a:ext>
            </a:extLst>
          </p:cNvPr>
          <p:cNvSpPr/>
          <p:nvPr/>
        </p:nvSpPr>
        <p:spPr bwMode="auto">
          <a:xfrm>
            <a:off x="4480744" y="3710064"/>
            <a:ext cx="2935848" cy="453066"/>
          </a:xfrm>
          <a:prstGeom prst="rect">
            <a:avLst/>
          </a:prstGeom>
          <a:solidFill>
            <a:srgbClr val="92D050"/>
          </a:solidFill>
          <a:ln w="19050"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800" b="1" dirty="0">
                <a:solidFill>
                  <a:schemeClr val="bg1"/>
                </a:solidFill>
                <a:latin typeface="+mn-ea"/>
              </a:rPr>
              <a:t>IP</a:t>
            </a:r>
            <a:r>
              <a:rPr kumimoji="1" lang="ja-JP" altLang="en-US" sz="2800" b="1" dirty="0">
                <a:solidFill>
                  <a:schemeClr val="bg1"/>
                </a:solidFill>
                <a:latin typeface="+mn-ea"/>
              </a:rPr>
              <a:t>告知端末</a:t>
            </a:r>
            <a:endParaRPr kumimoji="1" lang="ja-JP" altLang="en-US" sz="2800" b="1" i="0" u="none" strike="noStrike" cap="none" normalizeH="0" baseline="0" dirty="0">
              <a:ln>
                <a:noFill/>
              </a:ln>
              <a:solidFill>
                <a:schemeClr val="bg1"/>
              </a:solidFill>
              <a:effectLst/>
              <a:latin typeface="+mn-ea"/>
            </a:endParaRPr>
          </a:p>
        </p:txBody>
      </p:sp>
      <p:grpSp>
        <p:nvGrpSpPr>
          <p:cNvPr id="4" name="グループ化 3">
            <a:extLst>
              <a:ext uri="{FF2B5EF4-FFF2-40B4-BE49-F238E27FC236}">
                <a16:creationId xmlns:a16="http://schemas.microsoft.com/office/drawing/2014/main" id="{54C1383A-2F89-45EA-BC50-47BE68EC70F8}"/>
              </a:ext>
            </a:extLst>
          </p:cNvPr>
          <p:cNvGrpSpPr/>
          <p:nvPr/>
        </p:nvGrpSpPr>
        <p:grpSpPr>
          <a:xfrm>
            <a:off x="8069364" y="3764273"/>
            <a:ext cx="2839929" cy="1963747"/>
            <a:chOff x="7852532" y="4281463"/>
            <a:chExt cx="2361944" cy="1510681"/>
          </a:xfrm>
        </p:grpSpPr>
        <p:pic>
          <p:nvPicPr>
            <p:cNvPr id="39" name="図 38">
              <a:extLst>
                <a:ext uri="{FF2B5EF4-FFF2-40B4-BE49-F238E27FC236}">
                  <a16:creationId xmlns:a16="http://schemas.microsoft.com/office/drawing/2014/main" id="{BC455FCF-02FC-4A07-83B3-9A4C11B746C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52532" y="4281463"/>
              <a:ext cx="2361944" cy="1510681"/>
            </a:xfrm>
            <a:prstGeom prst="rect">
              <a:avLst/>
            </a:prstGeom>
          </p:spPr>
        </p:pic>
        <p:pic>
          <p:nvPicPr>
            <p:cNvPr id="40" name="図 39" descr="グラフィカル ユーザー インターフェイス, Web サイト&#10;&#10;自動的に生成された説明">
              <a:extLst>
                <a:ext uri="{FF2B5EF4-FFF2-40B4-BE49-F238E27FC236}">
                  <a16:creationId xmlns:a16="http://schemas.microsoft.com/office/drawing/2014/main" id="{F148EE80-9F06-4A1F-B1ED-D21867468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2874" y="4335511"/>
              <a:ext cx="2261260" cy="1178403"/>
            </a:xfrm>
            <a:prstGeom prst="rect">
              <a:avLst/>
            </a:prstGeom>
          </p:spPr>
        </p:pic>
      </p:grpSp>
      <p:grpSp>
        <p:nvGrpSpPr>
          <p:cNvPr id="5" name="グループ化 4">
            <a:extLst>
              <a:ext uri="{FF2B5EF4-FFF2-40B4-BE49-F238E27FC236}">
                <a16:creationId xmlns:a16="http://schemas.microsoft.com/office/drawing/2014/main" id="{87FF3F02-0580-4107-B033-EBE8224FAB66}"/>
              </a:ext>
            </a:extLst>
          </p:cNvPr>
          <p:cNvGrpSpPr/>
          <p:nvPr/>
        </p:nvGrpSpPr>
        <p:grpSpPr>
          <a:xfrm>
            <a:off x="4480744" y="1402464"/>
            <a:ext cx="2717084" cy="2159341"/>
            <a:chOff x="4934639" y="1445204"/>
            <a:chExt cx="2204915" cy="1876441"/>
          </a:xfrm>
        </p:grpSpPr>
        <p:pic>
          <p:nvPicPr>
            <p:cNvPr id="31" name="図 30">
              <a:extLst>
                <a:ext uri="{FF2B5EF4-FFF2-40B4-BE49-F238E27FC236}">
                  <a16:creationId xmlns:a16="http://schemas.microsoft.com/office/drawing/2014/main" id="{0AB947FC-E8BB-454E-9FB4-F95A495BF6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4639" y="1445204"/>
              <a:ext cx="2204915" cy="1876441"/>
            </a:xfrm>
            <a:prstGeom prst="rect">
              <a:avLst/>
            </a:prstGeom>
          </p:spPr>
        </p:pic>
        <p:pic>
          <p:nvPicPr>
            <p:cNvPr id="43" name="図 42" descr="グラフィカル ユーザー インターフェイス&#10;&#10;自動的に生成された説明">
              <a:extLst>
                <a:ext uri="{FF2B5EF4-FFF2-40B4-BE49-F238E27FC236}">
                  <a16:creationId xmlns:a16="http://schemas.microsoft.com/office/drawing/2014/main" id="{6D0DCB8E-738A-46B8-A509-A18B324418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96131" y="1765388"/>
              <a:ext cx="1165230" cy="699138"/>
            </a:xfrm>
            <a:prstGeom prst="rect">
              <a:avLst/>
            </a:prstGeom>
          </p:spPr>
        </p:pic>
      </p:grpSp>
      <p:pic>
        <p:nvPicPr>
          <p:cNvPr id="44" name="図 43">
            <a:extLst>
              <a:ext uri="{FF2B5EF4-FFF2-40B4-BE49-F238E27FC236}">
                <a16:creationId xmlns:a16="http://schemas.microsoft.com/office/drawing/2014/main" id="{1E7ED18D-A494-4FC7-B368-6EF8FF8A13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08652" y="3659541"/>
            <a:ext cx="1295471" cy="2046864"/>
          </a:xfrm>
          <a:prstGeom prst="rect">
            <a:avLst/>
          </a:prstGeom>
        </p:spPr>
      </p:pic>
      <p:pic>
        <p:nvPicPr>
          <p:cNvPr id="37" name="図 36" descr="C:\Users\2064tokunaga\Documents\【IP告知端末】\○喜茂別\完成図書\JC-Smartスクリーンショット\1._スプラッシュ.jpg">
            <a:extLst>
              <a:ext uri="{FF2B5EF4-FFF2-40B4-BE49-F238E27FC236}">
                <a16:creationId xmlns:a16="http://schemas.microsoft.com/office/drawing/2014/main" id="{7FEE8B64-631C-4B34-A18C-2B64C21B9E81}"/>
              </a:ext>
            </a:extLst>
          </p:cNvPr>
          <p:cNvPicPr/>
          <p:nvPr/>
        </p:nvPicPr>
        <p:blipFill rotWithShape="1">
          <a:blip r:embed="rId7" cstate="screen">
            <a:extLst>
              <a:ext uri="{28A0092B-C50C-407E-A947-70E740481C1C}">
                <a14:useLocalDpi xmlns:a14="http://schemas.microsoft.com/office/drawing/2010/main"/>
              </a:ext>
            </a:extLst>
          </a:blip>
          <a:srcRect/>
          <a:stretch/>
        </p:blipFill>
        <p:spPr bwMode="auto">
          <a:xfrm>
            <a:off x="2098596" y="3764273"/>
            <a:ext cx="1114867" cy="1861464"/>
          </a:xfrm>
          <a:prstGeom prst="rect">
            <a:avLst/>
          </a:prstGeom>
          <a:noFill/>
          <a:ln>
            <a:solidFill>
              <a:schemeClr val="tx1"/>
            </a:solidFill>
          </a:ln>
          <a:effectLst>
            <a:outerShdw blurRad="50800" dist="38100" dir="2700000" algn="tl" rotWithShape="0">
              <a:prstClr val="black">
                <a:alpha val="40000"/>
              </a:prstClr>
            </a:outerShdw>
          </a:effectLst>
        </p:spPr>
      </p:pic>
      <p:sp>
        <p:nvSpPr>
          <p:cNvPr id="45" name="テキスト ボックス 44">
            <a:extLst>
              <a:ext uri="{FF2B5EF4-FFF2-40B4-BE49-F238E27FC236}">
                <a16:creationId xmlns:a16="http://schemas.microsoft.com/office/drawing/2014/main" id="{1EF1B073-687A-4607-9E47-ACAF8BF1F1E6}"/>
              </a:ext>
            </a:extLst>
          </p:cNvPr>
          <p:cNvSpPr txBox="1"/>
          <p:nvPr/>
        </p:nvSpPr>
        <p:spPr>
          <a:xfrm>
            <a:off x="22977" y="803620"/>
            <a:ext cx="12192000" cy="584775"/>
          </a:xfrm>
          <a:prstGeom prst="rect">
            <a:avLst/>
          </a:prstGeom>
          <a:solidFill>
            <a:schemeClr val="accent3"/>
          </a:solidFill>
          <a:effectLst/>
        </p:spPr>
        <p:txBody>
          <a:bodyPr wrap="square" rtlCol="0" anchor="ctr" anchorCtr="0">
            <a:noAutofit/>
          </a:bodyPr>
          <a:lstStyle/>
          <a:p>
            <a:pPr algn="ctr" defTabSz="829178"/>
            <a:r>
              <a:rPr lang="ja-JP" altLang="en-US" sz="2400" b="1" dirty="0">
                <a:solidFill>
                  <a:schemeClr val="bg1"/>
                </a:solidFill>
              </a:rPr>
              <a:t>各デバイスを活用し、誰</a:t>
            </a:r>
            <a:r>
              <a:rPr lang="en-US" altLang="ja-JP" sz="2400" b="1" dirty="0">
                <a:solidFill>
                  <a:schemeClr val="bg1"/>
                </a:solidFill>
              </a:rPr>
              <a:t>1</a:t>
            </a:r>
            <a:r>
              <a:rPr lang="ja-JP" altLang="en-US" sz="2400" b="1" dirty="0">
                <a:solidFill>
                  <a:schemeClr val="bg1"/>
                </a:solidFill>
              </a:rPr>
              <a:t>人取り残さない情報配信を実現</a:t>
            </a:r>
            <a:endParaRPr lang="ja-JP" altLang="en-US" sz="2400" b="1" dirty="0">
              <a:solidFill>
                <a:schemeClr val="bg1"/>
              </a:solidFill>
              <a:uFill>
                <a:solidFill>
                  <a:schemeClr val="bg1"/>
                </a:solidFill>
              </a:uFill>
              <a:latin typeface="+mj-ea"/>
            </a:endParaRPr>
          </a:p>
        </p:txBody>
      </p:sp>
    </p:spTree>
    <p:extLst>
      <p:ext uri="{BB962C8B-B14F-4D97-AF65-F5344CB8AC3E}">
        <p14:creationId xmlns:p14="http://schemas.microsoft.com/office/powerpoint/2010/main" val="361634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グループ化 36"/>
          <p:cNvGrpSpPr/>
          <p:nvPr/>
        </p:nvGrpSpPr>
        <p:grpSpPr>
          <a:xfrm>
            <a:off x="11304000" y="6354000"/>
            <a:ext cx="576000" cy="506518"/>
            <a:chOff x="11304000" y="6354000"/>
            <a:chExt cx="576000" cy="506518"/>
          </a:xfrm>
        </p:grpSpPr>
        <p:sp>
          <p:nvSpPr>
            <p:cNvPr id="44" name="Slide Number Placeholder 5"/>
            <p:cNvSpPr txBox="1">
              <a:spLocks/>
            </p:cNvSpPr>
            <p:nvPr/>
          </p:nvSpPr>
          <p:spPr>
            <a:xfrm>
              <a:off x="11304000" y="6354000"/>
              <a:ext cx="576000" cy="504000"/>
            </a:xfrm>
            <a:prstGeom prst="rect">
              <a:avLst/>
            </a:prstGeom>
            <a:noFill/>
          </p:spPr>
          <p:txBody>
            <a:bodyPr vert="horz" lIns="0" tIns="126000" rIns="0" bIns="0" rtlCol="0" anchor="t" anchorCtr="0"/>
            <a:lstStyle>
              <a:defPPr>
                <a:defRPr lang="en-US"/>
              </a:defPPr>
              <a:lvl1pPr marL="0" algn="ctr" defTabSz="457200" rtl="0" eaLnBrk="1" latinLnBrk="0" hangingPunct="1">
                <a:defRPr sz="16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51FA09-1F01-4E43-9090-F11B3C219811}" type="slidenum">
                <a:rPr lang="en-US" smtClean="0"/>
                <a:pPr/>
                <a:t>5</a:t>
              </a:fld>
              <a:endParaRPr lang="en-US" dirty="0"/>
            </a:p>
          </p:txBody>
        </p:sp>
        <p:grpSp>
          <p:nvGrpSpPr>
            <p:cNvPr id="46" name="グループ化 45"/>
            <p:cNvGrpSpPr/>
            <p:nvPr/>
          </p:nvGrpSpPr>
          <p:grpSpPr>
            <a:xfrm>
              <a:off x="11304000" y="6355693"/>
              <a:ext cx="576000" cy="504825"/>
              <a:chOff x="9847423" y="6353175"/>
              <a:chExt cx="669925" cy="504825"/>
            </a:xfrm>
          </p:grpSpPr>
          <p:sp>
            <p:nvSpPr>
              <p:cNvPr id="48" name="Rectangle 5"/>
              <p:cNvSpPr>
                <a:spLocks noChangeArrowheads="1"/>
              </p:cNvSpPr>
              <p:nvPr userDrawn="1"/>
            </p:nvSpPr>
            <p:spPr bwMode="auto">
              <a:xfrm>
                <a:off x="9847423" y="6353175"/>
                <a:ext cx="669925" cy="50482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Rectangle 6"/>
              <p:cNvSpPr>
                <a:spLocks noChangeArrowheads="1"/>
              </p:cNvSpPr>
              <p:nvPr userDrawn="1"/>
            </p:nvSpPr>
            <p:spPr bwMode="auto">
              <a:xfrm>
                <a:off x="9847423" y="6750000"/>
                <a:ext cx="669925" cy="108000"/>
              </a:xfrm>
              <a:prstGeom prst="rect">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Rectangle 7"/>
              <p:cNvSpPr>
                <a:spLocks noChangeArrowheads="1"/>
              </p:cNvSpPr>
              <p:nvPr userDrawn="1"/>
            </p:nvSpPr>
            <p:spPr bwMode="auto">
              <a:xfrm>
                <a:off x="9847423" y="6804000"/>
                <a:ext cx="669925" cy="54000"/>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47" name="Slide Number Placeholder 5"/>
            <p:cNvSpPr txBox="1">
              <a:spLocks/>
            </p:cNvSpPr>
            <p:nvPr/>
          </p:nvSpPr>
          <p:spPr>
            <a:xfrm>
              <a:off x="11304000" y="6355693"/>
              <a:ext cx="576000" cy="504000"/>
            </a:xfrm>
            <a:prstGeom prst="rect">
              <a:avLst/>
            </a:prstGeom>
            <a:noFill/>
          </p:spPr>
          <p:txBody>
            <a:bodyPr vert="horz" lIns="0" tIns="126000" rIns="0" bIns="0" rtlCol="0" anchor="t" anchorCtr="0"/>
            <a:lstStyle>
              <a:defPPr>
                <a:defRPr lang="en-US"/>
              </a:defPPr>
              <a:lvl1pPr marL="0" algn="ctr" defTabSz="457200" rtl="0" eaLnBrk="1" latinLnBrk="0" hangingPunct="1">
                <a:defRPr sz="16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551FA09-1F01-4E43-9090-F11B3C219811}" type="slidenum">
                <a:rPr lang="en-US" smtClean="0"/>
                <a:pPr/>
                <a:t>5</a:t>
              </a:fld>
              <a:endParaRPr lang="en-US" dirty="0"/>
            </a:p>
          </p:txBody>
        </p:sp>
      </p:grpSp>
      <p:sp>
        <p:nvSpPr>
          <p:cNvPr id="22" name="タイトル 1">
            <a:extLst>
              <a:ext uri="{FF2B5EF4-FFF2-40B4-BE49-F238E27FC236}">
                <a16:creationId xmlns:a16="http://schemas.microsoft.com/office/drawing/2014/main" id="{D62EF19F-0BB3-441F-81C7-D835DBFA300A}"/>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サービスの特徴</a:t>
            </a:r>
          </a:p>
        </p:txBody>
      </p:sp>
      <p:grpSp>
        <p:nvGrpSpPr>
          <p:cNvPr id="36" name="グループ化 35">
            <a:extLst>
              <a:ext uri="{FF2B5EF4-FFF2-40B4-BE49-F238E27FC236}">
                <a16:creationId xmlns:a16="http://schemas.microsoft.com/office/drawing/2014/main" id="{29A29EF5-F008-4944-B8E8-9980E63B71EF}"/>
              </a:ext>
            </a:extLst>
          </p:cNvPr>
          <p:cNvGrpSpPr/>
          <p:nvPr/>
        </p:nvGrpSpPr>
        <p:grpSpPr>
          <a:xfrm>
            <a:off x="8855789" y="4425180"/>
            <a:ext cx="3142136" cy="1793673"/>
            <a:chOff x="7852532" y="4281463"/>
            <a:chExt cx="2361944" cy="1510681"/>
          </a:xfrm>
        </p:grpSpPr>
        <p:pic>
          <p:nvPicPr>
            <p:cNvPr id="38" name="図 37">
              <a:extLst>
                <a:ext uri="{FF2B5EF4-FFF2-40B4-BE49-F238E27FC236}">
                  <a16:creationId xmlns:a16="http://schemas.microsoft.com/office/drawing/2014/main" id="{5248B2AC-B34C-4F85-9792-2D933D0B6A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52532" y="4281463"/>
              <a:ext cx="2361944" cy="1510681"/>
            </a:xfrm>
            <a:prstGeom prst="rect">
              <a:avLst/>
            </a:prstGeom>
          </p:spPr>
        </p:pic>
        <p:pic>
          <p:nvPicPr>
            <p:cNvPr id="39" name="図 38" descr="グラフィカル ユーザー インターフェイス, Web サイト&#10;&#10;自動的に生成された説明">
              <a:extLst>
                <a:ext uri="{FF2B5EF4-FFF2-40B4-BE49-F238E27FC236}">
                  <a16:creationId xmlns:a16="http://schemas.microsoft.com/office/drawing/2014/main" id="{1DAE739A-81C9-4687-8EC6-17206B97ED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02874" y="4335511"/>
              <a:ext cx="2261260" cy="1178403"/>
            </a:xfrm>
            <a:prstGeom prst="rect">
              <a:avLst/>
            </a:prstGeom>
          </p:spPr>
        </p:pic>
      </p:grpSp>
      <p:grpSp>
        <p:nvGrpSpPr>
          <p:cNvPr id="2" name="グループ化 1">
            <a:extLst>
              <a:ext uri="{FF2B5EF4-FFF2-40B4-BE49-F238E27FC236}">
                <a16:creationId xmlns:a16="http://schemas.microsoft.com/office/drawing/2014/main" id="{C557AC54-24E2-4519-9664-90BB6FD03774}"/>
              </a:ext>
            </a:extLst>
          </p:cNvPr>
          <p:cNvGrpSpPr/>
          <p:nvPr/>
        </p:nvGrpSpPr>
        <p:grpSpPr>
          <a:xfrm>
            <a:off x="7011420" y="4463250"/>
            <a:ext cx="1164963" cy="1722851"/>
            <a:chOff x="2008652" y="3659541"/>
            <a:chExt cx="1295471" cy="2046864"/>
          </a:xfrm>
        </p:grpSpPr>
        <p:pic>
          <p:nvPicPr>
            <p:cNvPr id="40" name="図 39">
              <a:extLst>
                <a:ext uri="{FF2B5EF4-FFF2-40B4-BE49-F238E27FC236}">
                  <a16:creationId xmlns:a16="http://schemas.microsoft.com/office/drawing/2014/main" id="{4C22E050-2C28-4647-A218-D2946886177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8652" y="3659541"/>
              <a:ext cx="1295471" cy="2046864"/>
            </a:xfrm>
            <a:prstGeom prst="rect">
              <a:avLst/>
            </a:prstGeom>
          </p:spPr>
        </p:pic>
        <p:pic>
          <p:nvPicPr>
            <p:cNvPr id="41" name="図 40" descr="C:\Users\2064tokunaga\Documents\【IP告知端末】\○喜茂別\完成図書\JC-Smartスクリーンショット\1._スプラッシュ.jpg">
              <a:extLst>
                <a:ext uri="{FF2B5EF4-FFF2-40B4-BE49-F238E27FC236}">
                  <a16:creationId xmlns:a16="http://schemas.microsoft.com/office/drawing/2014/main" id="{7E9A7C75-4FD5-4582-BAF4-41D49565D3A9}"/>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2098596" y="3764273"/>
              <a:ext cx="1114867" cy="1861464"/>
            </a:xfrm>
            <a:prstGeom prst="rect">
              <a:avLst/>
            </a:prstGeom>
            <a:noFill/>
            <a:ln>
              <a:solidFill>
                <a:schemeClr val="tx1"/>
              </a:solidFill>
            </a:ln>
            <a:effectLst>
              <a:outerShdw blurRad="50800" dist="38100" dir="2700000" algn="tl" rotWithShape="0">
                <a:prstClr val="black">
                  <a:alpha val="40000"/>
                </a:prstClr>
              </a:outerShdw>
            </a:effectLst>
          </p:spPr>
        </p:pic>
      </p:grpSp>
      <p:grpSp>
        <p:nvGrpSpPr>
          <p:cNvPr id="43" name="グループ化 42">
            <a:extLst>
              <a:ext uri="{FF2B5EF4-FFF2-40B4-BE49-F238E27FC236}">
                <a16:creationId xmlns:a16="http://schemas.microsoft.com/office/drawing/2014/main" id="{3CCB9466-69A8-4559-9801-C5967125F029}"/>
              </a:ext>
            </a:extLst>
          </p:cNvPr>
          <p:cNvGrpSpPr/>
          <p:nvPr/>
        </p:nvGrpSpPr>
        <p:grpSpPr>
          <a:xfrm>
            <a:off x="7327434" y="1763137"/>
            <a:ext cx="2928671" cy="2244586"/>
            <a:chOff x="4934639" y="1445204"/>
            <a:chExt cx="2204915" cy="1876441"/>
          </a:xfrm>
        </p:grpSpPr>
        <p:pic>
          <p:nvPicPr>
            <p:cNvPr id="45" name="図 44">
              <a:extLst>
                <a:ext uri="{FF2B5EF4-FFF2-40B4-BE49-F238E27FC236}">
                  <a16:creationId xmlns:a16="http://schemas.microsoft.com/office/drawing/2014/main" id="{091BFC2F-B59F-42AC-BA23-ED64E97079E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34639" y="1445204"/>
              <a:ext cx="2204915" cy="1876441"/>
            </a:xfrm>
            <a:prstGeom prst="rect">
              <a:avLst/>
            </a:prstGeom>
          </p:spPr>
        </p:pic>
        <p:pic>
          <p:nvPicPr>
            <p:cNvPr id="51" name="図 50" descr="グラフィカル ユーザー インターフェイス&#10;&#10;自動的に生成された説明">
              <a:extLst>
                <a:ext uri="{FF2B5EF4-FFF2-40B4-BE49-F238E27FC236}">
                  <a16:creationId xmlns:a16="http://schemas.microsoft.com/office/drawing/2014/main" id="{A4114492-0B79-424F-AB53-A72E0508F47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96131" y="1765388"/>
              <a:ext cx="1165230" cy="699138"/>
            </a:xfrm>
            <a:prstGeom prst="rect">
              <a:avLst/>
            </a:prstGeom>
          </p:spPr>
        </p:pic>
      </p:grpSp>
      <p:sp>
        <p:nvSpPr>
          <p:cNvPr id="53" name="Text Box 220">
            <a:extLst>
              <a:ext uri="{FF2B5EF4-FFF2-40B4-BE49-F238E27FC236}">
                <a16:creationId xmlns:a16="http://schemas.microsoft.com/office/drawing/2014/main" id="{AFE44A0F-CB13-4461-A096-1D8C5157E837}"/>
              </a:ext>
            </a:extLst>
          </p:cNvPr>
          <p:cNvSpPr txBox="1">
            <a:spLocks noChangeArrowheads="1"/>
          </p:cNvSpPr>
          <p:nvPr/>
        </p:nvSpPr>
        <p:spPr bwMode="auto">
          <a:xfrm>
            <a:off x="1332879" y="1841237"/>
            <a:ext cx="3873091" cy="5287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sz="3200" b="1" dirty="0">
                <a:solidFill>
                  <a:srgbClr val="003399"/>
                </a:solidFill>
                <a:latin typeface="+mn-ea"/>
                <a:ea typeface="+mn-ea"/>
                <a:cs typeface="メイリオ" pitchFamily="50" charset="-128"/>
              </a:rPr>
              <a:t>日常的に使える</a:t>
            </a:r>
            <a:endParaRPr lang="en-US" altLang="ja-JP" sz="3200" b="1" dirty="0">
              <a:solidFill>
                <a:srgbClr val="003399"/>
              </a:solidFill>
              <a:latin typeface="+mn-ea"/>
              <a:ea typeface="+mn-ea"/>
              <a:cs typeface="メイリオ" pitchFamily="50" charset="-128"/>
            </a:endParaRPr>
          </a:p>
        </p:txBody>
      </p:sp>
      <p:sp>
        <p:nvSpPr>
          <p:cNvPr id="54" name="Text Box 220">
            <a:extLst>
              <a:ext uri="{FF2B5EF4-FFF2-40B4-BE49-F238E27FC236}">
                <a16:creationId xmlns:a16="http://schemas.microsoft.com/office/drawing/2014/main" id="{A12A54AD-7742-4922-B88E-9A18E3ED642D}"/>
              </a:ext>
            </a:extLst>
          </p:cNvPr>
          <p:cNvSpPr txBox="1">
            <a:spLocks noChangeArrowheads="1"/>
          </p:cNvSpPr>
          <p:nvPr/>
        </p:nvSpPr>
        <p:spPr bwMode="auto">
          <a:xfrm>
            <a:off x="1332879" y="3069653"/>
            <a:ext cx="3928002" cy="5287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sz="3200" b="1" dirty="0">
                <a:solidFill>
                  <a:srgbClr val="003399"/>
                </a:solidFill>
                <a:latin typeface="+mn-ea"/>
                <a:ea typeface="+mn-ea"/>
                <a:cs typeface="メイリオ" pitchFamily="50" charset="-128"/>
              </a:rPr>
              <a:t>高い利用率</a:t>
            </a:r>
            <a:endParaRPr lang="en-US" altLang="ja-JP" sz="3200" b="1" dirty="0">
              <a:solidFill>
                <a:srgbClr val="003399"/>
              </a:solidFill>
              <a:latin typeface="+mn-ea"/>
              <a:ea typeface="+mn-ea"/>
              <a:cs typeface="メイリオ" pitchFamily="50" charset="-128"/>
            </a:endParaRPr>
          </a:p>
        </p:txBody>
      </p:sp>
      <p:sp>
        <p:nvSpPr>
          <p:cNvPr id="56" name="Text Box 220">
            <a:extLst>
              <a:ext uri="{FF2B5EF4-FFF2-40B4-BE49-F238E27FC236}">
                <a16:creationId xmlns:a16="http://schemas.microsoft.com/office/drawing/2014/main" id="{E5E30950-07FA-4B68-B1BF-DA0B8C5B9F93}"/>
              </a:ext>
            </a:extLst>
          </p:cNvPr>
          <p:cNvSpPr txBox="1">
            <a:spLocks noChangeArrowheads="1"/>
          </p:cNvSpPr>
          <p:nvPr/>
        </p:nvSpPr>
        <p:spPr bwMode="auto">
          <a:xfrm>
            <a:off x="1332879" y="4280495"/>
            <a:ext cx="3395432" cy="5287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sz="3200" b="1" dirty="0">
                <a:solidFill>
                  <a:srgbClr val="003399"/>
                </a:solidFill>
                <a:latin typeface="+mn-ea"/>
                <a:ea typeface="+mn-ea"/>
                <a:cs typeface="メイリオ" pitchFamily="50" charset="-128"/>
              </a:rPr>
              <a:t>運用の手間なし</a:t>
            </a:r>
            <a:endParaRPr lang="en-US" altLang="ja-JP" sz="3200" b="1" dirty="0">
              <a:solidFill>
                <a:srgbClr val="003399"/>
              </a:solidFill>
              <a:latin typeface="+mn-ea"/>
              <a:ea typeface="+mn-ea"/>
              <a:cs typeface="メイリオ" pitchFamily="50" charset="-128"/>
            </a:endParaRPr>
          </a:p>
        </p:txBody>
      </p:sp>
      <p:sp>
        <p:nvSpPr>
          <p:cNvPr id="60" name="六角形 59">
            <a:extLst>
              <a:ext uri="{FF2B5EF4-FFF2-40B4-BE49-F238E27FC236}">
                <a16:creationId xmlns:a16="http://schemas.microsoft.com/office/drawing/2014/main" id="{9845C4F9-7FC0-432A-B85B-740D29E6D7A6}"/>
              </a:ext>
            </a:extLst>
          </p:cNvPr>
          <p:cNvSpPr>
            <a:spLocks noChangeAspect="1"/>
          </p:cNvSpPr>
          <p:nvPr/>
        </p:nvSpPr>
        <p:spPr>
          <a:xfrm>
            <a:off x="381311" y="3065327"/>
            <a:ext cx="832956" cy="718066"/>
          </a:xfrm>
          <a:prstGeom prst="hexagon">
            <a:avLst/>
          </a:prstGeom>
          <a:solidFill>
            <a:srgbClr val="0033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kumimoji="1" lang="en-US" altLang="ja-JP" sz="1400" dirty="0">
                <a:solidFill>
                  <a:schemeClr val="bg1"/>
                </a:solidFill>
                <a:latin typeface="Impact" panose="020B0806030902050204" pitchFamily="34" charset="0"/>
              </a:rPr>
              <a:t>Point</a:t>
            </a:r>
          </a:p>
          <a:p>
            <a:pPr algn="ctr"/>
            <a:r>
              <a:rPr lang="en-US" altLang="ja-JP" sz="2400" dirty="0">
                <a:solidFill>
                  <a:schemeClr val="bg1"/>
                </a:solidFill>
                <a:latin typeface="Impact" panose="020B0806030902050204" pitchFamily="34" charset="0"/>
                <a:ea typeface="メイリオ" pitchFamily="50" charset="-128"/>
                <a:cs typeface="メイリオ" pitchFamily="50" charset="-128"/>
              </a:rPr>
              <a:t>2</a:t>
            </a:r>
            <a:endParaRPr lang="ja-JP" altLang="en-US" sz="2400" dirty="0">
              <a:solidFill>
                <a:prstClr val="white"/>
              </a:solidFill>
              <a:latin typeface="メイリオ" pitchFamily="50" charset="-128"/>
              <a:ea typeface="メイリオ" pitchFamily="50" charset="-128"/>
              <a:cs typeface="メイリオ" pitchFamily="50" charset="-128"/>
            </a:endParaRPr>
          </a:p>
        </p:txBody>
      </p:sp>
      <p:sp>
        <p:nvSpPr>
          <p:cNvPr id="61" name="六角形 60">
            <a:extLst>
              <a:ext uri="{FF2B5EF4-FFF2-40B4-BE49-F238E27FC236}">
                <a16:creationId xmlns:a16="http://schemas.microsoft.com/office/drawing/2014/main" id="{FF1AB59D-C1FC-4B7D-A26E-8BD3312886F4}"/>
              </a:ext>
            </a:extLst>
          </p:cNvPr>
          <p:cNvSpPr>
            <a:spLocks noChangeAspect="1"/>
          </p:cNvSpPr>
          <p:nvPr/>
        </p:nvSpPr>
        <p:spPr>
          <a:xfrm>
            <a:off x="381311" y="1838301"/>
            <a:ext cx="832956" cy="718066"/>
          </a:xfrm>
          <a:prstGeom prst="hexagon">
            <a:avLst/>
          </a:prstGeom>
          <a:solidFill>
            <a:srgbClr val="0033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kumimoji="1" lang="en-US" altLang="ja-JP" sz="1400" dirty="0">
                <a:solidFill>
                  <a:schemeClr val="bg1"/>
                </a:solidFill>
                <a:latin typeface="Impact" panose="020B0806030902050204" pitchFamily="34" charset="0"/>
              </a:rPr>
              <a:t>Point</a:t>
            </a:r>
          </a:p>
          <a:p>
            <a:pPr algn="ctr"/>
            <a:r>
              <a:rPr lang="en-US" altLang="ja-JP" sz="2400" dirty="0">
                <a:solidFill>
                  <a:schemeClr val="bg1"/>
                </a:solidFill>
                <a:latin typeface="Impact" panose="020B0806030902050204" pitchFamily="34" charset="0"/>
                <a:ea typeface="メイリオ" pitchFamily="50" charset="-128"/>
                <a:cs typeface="メイリオ" pitchFamily="50" charset="-128"/>
              </a:rPr>
              <a:t>1</a:t>
            </a:r>
            <a:endParaRPr lang="ja-JP" altLang="en-US" sz="2400" dirty="0">
              <a:solidFill>
                <a:prstClr val="white"/>
              </a:solidFill>
              <a:latin typeface="メイリオ" pitchFamily="50" charset="-128"/>
              <a:ea typeface="メイリオ" pitchFamily="50" charset="-128"/>
              <a:cs typeface="メイリオ" pitchFamily="50" charset="-128"/>
            </a:endParaRPr>
          </a:p>
        </p:txBody>
      </p:sp>
      <p:sp>
        <p:nvSpPr>
          <p:cNvPr id="62" name="六角形 61">
            <a:extLst>
              <a:ext uri="{FF2B5EF4-FFF2-40B4-BE49-F238E27FC236}">
                <a16:creationId xmlns:a16="http://schemas.microsoft.com/office/drawing/2014/main" id="{973CDD1C-8712-4C5E-A0D1-AE2887505EE1}"/>
              </a:ext>
            </a:extLst>
          </p:cNvPr>
          <p:cNvSpPr>
            <a:spLocks noChangeAspect="1"/>
          </p:cNvSpPr>
          <p:nvPr/>
        </p:nvSpPr>
        <p:spPr>
          <a:xfrm>
            <a:off x="381311" y="4292353"/>
            <a:ext cx="832956" cy="718066"/>
          </a:xfrm>
          <a:prstGeom prst="hexagon">
            <a:avLst/>
          </a:prstGeom>
          <a:solidFill>
            <a:srgbClr val="0033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kumimoji="1" lang="en-US" altLang="ja-JP" sz="1400" dirty="0">
                <a:solidFill>
                  <a:schemeClr val="bg1"/>
                </a:solidFill>
                <a:latin typeface="Impact" panose="020B0806030902050204" pitchFamily="34" charset="0"/>
              </a:rPr>
              <a:t>Point</a:t>
            </a:r>
          </a:p>
          <a:p>
            <a:pPr algn="ctr"/>
            <a:r>
              <a:rPr lang="en-US" altLang="ja-JP" sz="2400" dirty="0">
                <a:solidFill>
                  <a:schemeClr val="bg1"/>
                </a:solidFill>
                <a:latin typeface="Impact" panose="020B0806030902050204" pitchFamily="34" charset="0"/>
                <a:ea typeface="メイリオ" pitchFamily="50" charset="-128"/>
                <a:cs typeface="メイリオ" pitchFamily="50" charset="-128"/>
              </a:rPr>
              <a:t>3</a:t>
            </a:r>
            <a:endParaRPr lang="ja-JP" altLang="en-US" sz="2400" dirty="0">
              <a:solidFill>
                <a:prstClr val="white"/>
              </a:solidFill>
              <a:latin typeface="メイリオ" pitchFamily="50" charset="-128"/>
              <a:ea typeface="メイリオ" pitchFamily="50" charset="-128"/>
              <a:cs typeface="メイリオ" pitchFamily="50" charset="-128"/>
            </a:endParaRPr>
          </a:p>
        </p:txBody>
      </p:sp>
      <p:sp>
        <p:nvSpPr>
          <p:cNvPr id="63" name="Text Box 220">
            <a:extLst>
              <a:ext uri="{FF2B5EF4-FFF2-40B4-BE49-F238E27FC236}">
                <a16:creationId xmlns:a16="http://schemas.microsoft.com/office/drawing/2014/main" id="{A0E4678A-F481-43D0-8BBE-12DF31127843}"/>
              </a:ext>
            </a:extLst>
          </p:cNvPr>
          <p:cNvSpPr txBox="1">
            <a:spLocks noChangeArrowheads="1"/>
          </p:cNvSpPr>
          <p:nvPr/>
        </p:nvSpPr>
        <p:spPr bwMode="auto">
          <a:xfrm>
            <a:off x="1395634" y="3550057"/>
            <a:ext cx="5042575" cy="313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dirty="0">
                <a:solidFill>
                  <a:schemeClr val="tx1">
                    <a:lumMod val="60000"/>
                    <a:lumOff val="40000"/>
                  </a:schemeClr>
                </a:solidFill>
                <a:latin typeface="+mn-ea"/>
                <a:ea typeface="+mn-ea"/>
                <a:cs typeface="メイリオ" pitchFamily="50" charset="-128"/>
              </a:rPr>
              <a:t>住民</a:t>
            </a:r>
            <a:r>
              <a:rPr lang="en-US" altLang="ja-JP" dirty="0">
                <a:solidFill>
                  <a:schemeClr val="tx1">
                    <a:lumMod val="60000"/>
                    <a:lumOff val="40000"/>
                  </a:schemeClr>
                </a:solidFill>
                <a:latin typeface="+mn-ea"/>
                <a:ea typeface="+mn-ea"/>
                <a:cs typeface="メイリオ" pitchFamily="50" charset="-128"/>
              </a:rPr>
              <a:t>2.5</a:t>
            </a:r>
            <a:r>
              <a:rPr lang="ja-JP" altLang="en-US" dirty="0">
                <a:solidFill>
                  <a:schemeClr val="tx1">
                    <a:lumMod val="60000"/>
                    <a:lumOff val="40000"/>
                  </a:schemeClr>
                </a:solidFill>
                <a:latin typeface="+mn-ea"/>
                <a:ea typeface="+mn-ea"/>
                <a:cs typeface="メイリオ" pitchFamily="50" charset="-128"/>
              </a:rPr>
              <a:t>人に</a:t>
            </a:r>
            <a:r>
              <a:rPr lang="en-US" altLang="ja-JP" dirty="0">
                <a:solidFill>
                  <a:schemeClr val="tx1">
                    <a:lumMod val="60000"/>
                    <a:lumOff val="40000"/>
                  </a:schemeClr>
                </a:solidFill>
                <a:latin typeface="+mn-ea"/>
                <a:ea typeface="+mn-ea"/>
                <a:cs typeface="メイリオ" pitchFamily="50" charset="-128"/>
              </a:rPr>
              <a:t>1</a:t>
            </a:r>
            <a:r>
              <a:rPr lang="ja-JP" altLang="en-US" dirty="0">
                <a:solidFill>
                  <a:schemeClr val="tx1">
                    <a:lumMod val="60000"/>
                    <a:lumOff val="40000"/>
                  </a:schemeClr>
                </a:solidFill>
                <a:latin typeface="+mn-ea"/>
                <a:ea typeface="+mn-ea"/>
                <a:cs typeface="メイリオ" pitchFamily="50" charset="-128"/>
              </a:rPr>
              <a:t>人がアプリ利用</a:t>
            </a:r>
            <a:endParaRPr lang="en-US" altLang="ja-JP" dirty="0">
              <a:solidFill>
                <a:schemeClr val="tx1">
                  <a:lumMod val="60000"/>
                  <a:lumOff val="40000"/>
                </a:schemeClr>
              </a:solidFill>
              <a:latin typeface="+mn-ea"/>
              <a:ea typeface="+mn-ea"/>
              <a:cs typeface="メイリオ" pitchFamily="50" charset="-128"/>
            </a:endParaRPr>
          </a:p>
        </p:txBody>
      </p:sp>
      <p:sp>
        <p:nvSpPr>
          <p:cNvPr id="66" name="Text Box 220">
            <a:extLst>
              <a:ext uri="{FF2B5EF4-FFF2-40B4-BE49-F238E27FC236}">
                <a16:creationId xmlns:a16="http://schemas.microsoft.com/office/drawing/2014/main" id="{8DD855E2-962C-4845-A8B3-8ABDE436B2C2}"/>
              </a:ext>
            </a:extLst>
          </p:cNvPr>
          <p:cNvSpPr txBox="1">
            <a:spLocks noChangeArrowheads="1"/>
          </p:cNvSpPr>
          <p:nvPr/>
        </p:nvSpPr>
        <p:spPr bwMode="auto">
          <a:xfrm>
            <a:off x="1395634" y="2340779"/>
            <a:ext cx="4773634" cy="313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dirty="0">
                <a:solidFill>
                  <a:schemeClr val="tx1">
                    <a:lumMod val="60000"/>
                    <a:lumOff val="40000"/>
                  </a:schemeClr>
                </a:solidFill>
                <a:latin typeface="+mn-ea"/>
                <a:ea typeface="+mn-ea"/>
                <a:cs typeface="メイリオ" pitchFamily="50" charset="-128"/>
              </a:rPr>
              <a:t>住民が求める地域に特化した情報の配信</a:t>
            </a:r>
            <a:endParaRPr lang="en-US" altLang="ja-JP" dirty="0">
              <a:solidFill>
                <a:schemeClr val="tx1">
                  <a:lumMod val="60000"/>
                  <a:lumOff val="40000"/>
                </a:schemeClr>
              </a:solidFill>
              <a:latin typeface="+mn-ea"/>
              <a:ea typeface="+mn-ea"/>
              <a:cs typeface="メイリオ" pitchFamily="50" charset="-128"/>
            </a:endParaRPr>
          </a:p>
        </p:txBody>
      </p:sp>
      <p:sp>
        <p:nvSpPr>
          <p:cNvPr id="67" name="Text Box 220">
            <a:extLst>
              <a:ext uri="{FF2B5EF4-FFF2-40B4-BE49-F238E27FC236}">
                <a16:creationId xmlns:a16="http://schemas.microsoft.com/office/drawing/2014/main" id="{2B0E3148-B39A-46AA-B15C-6C9260EA85AB}"/>
              </a:ext>
            </a:extLst>
          </p:cNvPr>
          <p:cNvSpPr txBox="1">
            <a:spLocks noChangeArrowheads="1"/>
          </p:cNvSpPr>
          <p:nvPr/>
        </p:nvSpPr>
        <p:spPr bwMode="auto">
          <a:xfrm>
            <a:off x="1395634" y="4792408"/>
            <a:ext cx="5177046" cy="313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dirty="0">
                <a:solidFill>
                  <a:schemeClr val="tx1">
                    <a:lumMod val="60000"/>
                    <a:lumOff val="40000"/>
                  </a:schemeClr>
                </a:solidFill>
                <a:latin typeface="+mn-ea"/>
                <a:ea typeface="+mn-ea"/>
                <a:cs typeface="メイリオ" pitchFamily="50" charset="-128"/>
              </a:rPr>
              <a:t>データ自動連携システムで担当者の運用負荷軽減</a:t>
            </a:r>
            <a:endParaRPr lang="en-US" altLang="ja-JP" dirty="0">
              <a:solidFill>
                <a:schemeClr val="tx1">
                  <a:lumMod val="60000"/>
                  <a:lumOff val="40000"/>
                </a:schemeClr>
              </a:solidFill>
              <a:latin typeface="+mn-ea"/>
              <a:ea typeface="+mn-ea"/>
              <a:cs typeface="メイリオ" pitchFamily="50" charset="-128"/>
            </a:endParaRPr>
          </a:p>
        </p:txBody>
      </p:sp>
      <p:sp>
        <p:nvSpPr>
          <p:cNvPr id="68" name="Text Box 220">
            <a:extLst>
              <a:ext uri="{FF2B5EF4-FFF2-40B4-BE49-F238E27FC236}">
                <a16:creationId xmlns:a16="http://schemas.microsoft.com/office/drawing/2014/main" id="{F00E9BB7-E5D7-49E1-A868-C8B147B90DA7}"/>
              </a:ext>
            </a:extLst>
          </p:cNvPr>
          <p:cNvSpPr txBox="1">
            <a:spLocks noChangeArrowheads="1"/>
          </p:cNvSpPr>
          <p:nvPr/>
        </p:nvSpPr>
        <p:spPr bwMode="auto">
          <a:xfrm>
            <a:off x="1332879" y="5498747"/>
            <a:ext cx="5291087" cy="5287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sz="3200" b="1" dirty="0">
                <a:solidFill>
                  <a:srgbClr val="003399"/>
                </a:solidFill>
                <a:latin typeface="+mn-ea"/>
                <a:ea typeface="+mn-ea"/>
                <a:cs typeface="メイリオ" pitchFamily="50" charset="-128"/>
              </a:rPr>
              <a:t>優れた拡張性</a:t>
            </a:r>
            <a:endParaRPr lang="en-US" altLang="ja-JP" sz="3200" b="1" dirty="0">
              <a:solidFill>
                <a:srgbClr val="003399"/>
              </a:solidFill>
              <a:latin typeface="+mn-ea"/>
              <a:ea typeface="+mn-ea"/>
              <a:cs typeface="メイリオ" pitchFamily="50" charset="-128"/>
            </a:endParaRPr>
          </a:p>
        </p:txBody>
      </p:sp>
      <p:sp>
        <p:nvSpPr>
          <p:cNvPr id="69" name="六角形 68">
            <a:extLst>
              <a:ext uri="{FF2B5EF4-FFF2-40B4-BE49-F238E27FC236}">
                <a16:creationId xmlns:a16="http://schemas.microsoft.com/office/drawing/2014/main" id="{D7426DC7-D73C-4BAA-B7A2-85C2FD11DC65}"/>
              </a:ext>
            </a:extLst>
          </p:cNvPr>
          <p:cNvSpPr>
            <a:spLocks noChangeAspect="1"/>
          </p:cNvSpPr>
          <p:nvPr/>
        </p:nvSpPr>
        <p:spPr>
          <a:xfrm>
            <a:off x="381311" y="5519379"/>
            <a:ext cx="832956" cy="718066"/>
          </a:xfrm>
          <a:prstGeom prst="hexagon">
            <a:avLst/>
          </a:prstGeom>
          <a:solidFill>
            <a:srgbClr val="00339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kumimoji="1" lang="en-US" altLang="ja-JP" sz="1400" dirty="0">
                <a:solidFill>
                  <a:schemeClr val="bg1"/>
                </a:solidFill>
                <a:latin typeface="Impact" panose="020B0806030902050204" pitchFamily="34" charset="0"/>
              </a:rPr>
              <a:t>Point</a:t>
            </a:r>
          </a:p>
          <a:p>
            <a:pPr algn="ctr"/>
            <a:r>
              <a:rPr lang="en-US" altLang="ja-JP" sz="2400" dirty="0">
                <a:solidFill>
                  <a:schemeClr val="bg1"/>
                </a:solidFill>
                <a:latin typeface="Impact" panose="020B0806030902050204" pitchFamily="34" charset="0"/>
                <a:ea typeface="メイリオ" pitchFamily="50" charset="-128"/>
                <a:cs typeface="メイリオ" pitchFamily="50" charset="-128"/>
              </a:rPr>
              <a:t>4</a:t>
            </a:r>
            <a:endParaRPr lang="ja-JP" altLang="en-US" sz="2400" dirty="0">
              <a:solidFill>
                <a:prstClr val="white"/>
              </a:solidFill>
              <a:latin typeface="メイリオ" pitchFamily="50" charset="-128"/>
              <a:ea typeface="メイリオ" pitchFamily="50" charset="-128"/>
              <a:cs typeface="メイリオ" pitchFamily="50" charset="-128"/>
            </a:endParaRPr>
          </a:p>
        </p:txBody>
      </p:sp>
      <p:sp>
        <p:nvSpPr>
          <p:cNvPr id="74" name="Text Box 220">
            <a:extLst>
              <a:ext uri="{FF2B5EF4-FFF2-40B4-BE49-F238E27FC236}">
                <a16:creationId xmlns:a16="http://schemas.microsoft.com/office/drawing/2014/main" id="{133AABDE-E7D1-4C40-81FF-9F78215B40F7}"/>
              </a:ext>
            </a:extLst>
          </p:cNvPr>
          <p:cNvSpPr txBox="1">
            <a:spLocks noChangeArrowheads="1"/>
          </p:cNvSpPr>
          <p:nvPr/>
        </p:nvSpPr>
        <p:spPr bwMode="auto">
          <a:xfrm>
            <a:off x="1395634" y="6027537"/>
            <a:ext cx="5177046" cy="31334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dirty="0">
                <a:solidFill>
                  <a:schemeClr val="tx1">
                    <a:lumMod val="60000"/>
                    <a:lumOff val="40000"/>
                  </a:schemeClr>
                </a:solidFill>
                <a:latin typeface="+mn-ea"/>
                <a:ea typeface="+mn-ea"/>
                <a:cs typeface="メイリオ" pitchFamily="50" charset="-128"/>
              </a:rPr>
              <a:t>住民生活に合わせコンテンツ・機能更新</a:t>
            </a:r>
            <a:endParaRPr lang="en-US" altLang="ja-JP" dirty="0">
              <a:solidFill>
                <a:schemeClr val="tx1">
                  <a:lumMod val="60000"/>
                  <a:lumOff val="40000"/>
                </a:schemeClr>
              </a:solidFill>
              <a:latin typeface="+mn-ea"/>
              <a:ea typeface="+mn-ea"/>
              <a:cs typeface="メイリオ" pitchFamily="50" charset="-128"/>
            </a:endParaRPr>
          </a:p>
        </p:txBody>
      </p:sp>
      <p:sp>
        <p:nvSpPr>
          <p:cNvPr id="75" name="テキスト ボックス 74">
            <a:extLst>
              <a:ext uri="{FF2B5EF4-FFF2-40B4-BE49-F238E27FC236}">
                <a16:creationId xmlns:a16="http://schemas.microsoft.com/office/drawing/2014/main" id="{F4354B1D-E963-4857-9C15-70D30B30F024}"/>
              </a:ext>
            </a:extLst>
          </p:cNvPr>
          <p:cNvSpPr txBox="1"/>
          <p:nvPr/>
        </p:nvSpPr>
        <p:spPr>
          <a:xfrm>
            <a:off x="22977" y="803620"/>
            <a:ext cx="12192000" cy="584775"/>
          </a:xfrm>
          <a:prstGeom prst="rect">
            <a:avLst/>
          </a:prstGeom>
          <a:solidFill>
            <a:schemeClr val="accent3"/>
          </a:solidFill>
          <a:effectLst/>
        </p:spPr>
        <p:txBody>
          <a:bodyPr wrap="square" rtlCol="0" anchor="ctr" anchorCtr="0">
            <a:noAutofit/>
          </a:bodyPr>
          <a:lstStyle/>
          <a:p>
            <a:pPr algn="ctr" defTabSz="829178"/>
            <a:r>
              <a:rPr lang="ja-JP" altLang="en-US" sz="2400" b="1" dirty="0">
                <a:solidFill>
                  <a:schemeClr val="bg1"/>
                </a:solidFill>
              </a:rPr>
              <a:t>地域住民誰もが使うサービスを目指して</a:t>
            </a:r>
            <a:endParaRPr lang="ja-JP" altLang="en-US" sz="2400" b="1" dirty="0">
              <a:solidFill>
                <a:schemeClr val="bg1"/>
              </a:solidFill>
              <a:uFill>
                <a:solidFill>
                  <a:schemeClr val="bg1"/>
                </a:solidFill>
              </a:uFill>
              <a:latin typeface="+mj-ea"/>
            </a:endParaRPr>
          </a:p>
        </p:txBody>
      </p:sp>
    </p:spTree>
    <p:extLst>
      <p:ext uri="{BB962C8B-B14F-4D97-AF65-F5344CB8AC3E}">
        <p14:creationId xmlns:p14="http://schemas.microsoft.com/office/powerpoint/2010/main" val="418162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
            <a:extLst>
              <a:ext uri="{FF2B5EF4-FFF2-40B4-BE49-F238E27FC236}">
                <a16:creationId xmlns:a16="http://schemas.microsoft.com/office/drawing/2014/main" id="{2F234140-60E2-42BB-A4DC-45D8460AF6E4}"/>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テレビによる情報配信とは</a:t>
            </a:r>
            <a:endParaRPr lang="en-US" altLang="ja-JP" dirty="0"/>
          </a:p>
        </p:txBody>
      </p:sp>
      <p:pic>
        <p:nvPicPr>
          <p:cNvPr id="10" name="図 9">
            <a:extLst>
              <a:ext uri="{FF2B5EF4-FFF2-40B4-BE49-F238E27FC236}">
                <a16:creationId xmlns:a16="http://schemas.microsoft.com/office/drawing/2014/main" id="{3464F23C-27F3-407C-BD91-1517F287A8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319" y="3185021"/>
            <a:ext cx="2823641" cy="2117731"/>
          </a:xfrm>
          <a:prstGeom prst="rect">
            <a:avLst/>
          </a:prstGeom>
        </p:spPr>
      </p:pic>
      <p:sp>
        <p:nvSpPr>
          <p:cNvPr id="11" name="四角形吹き出し 4">
            <a:extLst>
              <a:ext uri="{FF2B5EF4-FFF2-40B4-BE49-F238E27FC236}">
                <a16:creationId xmlns:a16="http://schemas.microsoft.com/office/drawing/2014/main" id="{0B28B5B3-61F5-4E51-A151-CDF5ECDE1870}"/>
              </a:ext>
            </a:extLst>
          </p:cNvPr>
          <p:cNvSpPr/>
          <p:nvPr/>
        </p:nvSpPr>
        <p:spPr>
          <a:xfrm>
            <a:off x="457907" y="1637128"/>
            <a:ext cx="2523942" cy="1352610"/>
          </a:xfrm>
          <a:prstGeom prst="wedgeRectCallout">
            <a:avLst>
              <a:gd name="adj1" fmla="val -7297"/>
              <a:gd name="adj2" fmla="val 68686"/>
            </a:avLst>
          </a:prstGeom>
          <a:solidFill>
            <a:srgbClr val="FFFFCC"/>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9ED8DB30-D240-4A69-9DDC-8D05ADD8E6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4983" y="1873955"/>
            <a:ext cx="1939436" cy="808098"/>
          </a:xfrm>
          <a:prstGeom prst="rect">
            <a:avLst/>
          </a:prstGeom>
        </p:spPr>
      </p:pic>
      <p:sp>
        <p:nvSpPr>
          <p:cNvPr id="22" name="右矢印 5">
            <a:extLst>
              <a:ext uri="{FF2B5EF4-FFF2-40B4-BE49-F238E27FC236}">
                <a16:creationId xmlns:a16="http://schemas.microsoft.com/office/drawing/2014/main" id="{E9D7F7DB-1F87-4F8D-A181-6733267E6CA7}"/>
              </a:ext>
            </a:extLst>
          </p:cNvPr>
          <p:cNvSpPr/>
          <p:nvPr/>
        </p:nvSpPr>
        <p:spPr>
          <a:xfrm>
            <a:off x="4202984" y="2118709"/>
            <a:ext cx="1915993" cy="7399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462F32C0-8ED9-4F7E-92D8-D9B5625CAEBB}"/>
              </a:ext>
            </a:extLst>
          </p:cNvPr>
          <p:cNvGrpSpPr/>
          <p:nvPr/>
        </p:nvGrpSpPr>
        <p:grpSpPr>
          <a:xfrm>
            <a:off x="6311765" y="1445657"/>
            <a:ext cx="3649757" cy="2372203"/>
            <a:chOff x="6781800" y="3673851"/>
            <a:chExt cx="3690322" cy="2398569"/>
          </a:xfrm>
        </p:grpSpPr>
        <p:pic>
          <p:nvPicPr>
            <p:cNvPr id="31" name="図 30">
              <a:extLst>
                <a:ext uri="{FF2B5EF4-FFF2-40B4-BE49-F238E27FC236}">
                  <a16:creationId xmlns:a16="http://schemas.microsoft.com/office/drawing/2014/main" id="{9A8F86DD-B8C4-4539-A68A-4DFA022192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81800" y="3673851"/>
              <a:ext cx="3690322" cy="2398569"/>
            </a:xfrm>
            <a:prstGeom prst="rect">
              <a:avLst/>
            </a:prstGeom>
          </p:spPr>
        </p:pic>
        <p:pic>
          <p:nvPicPr>
            <p:cNvPr id="32" name="図 31" descr="グラフィカル ユーザー インターフェイス, Web サイト&#10;&#10;自動的に生成された説明">
              <a:extLst>
                <a:ext uri="{FF2B5EF4-FFF2-40B4-BE49-F238E27FC236}">
                  <a16:creationId xmlns:a16="http://schemas.microsoft.com/office/drawing/2014/main" id="{04EB3B3B-C9BA-46CC-AC1C-6DC39CAD46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14495" y="3732121"/>
              <a:ext cx="3533013" cy="1987320"/>
            </a:xfrm>
            <a:prstGeom prst="rect">
              <a:avLst/>
            </a:prstGeom>
          </p:spPr>
        </p:pic>
      </p:grpSp>
      <p:sp>
        <p:nvSpPr>
          <p:cNvPr id="24" name="テキスト ボックス 23">
            <a:extLst>
              <a:ext uri="{FF2B5EF4-FFF2-40B4-BE49-F238E27FC236}">
                <a16:creationId xmlns:a16="http://schemas.microsoft.com/office/drawing/2014/main" id="{EB3B3D1C-22CE-4B86-AC58-847D313C4E08}"/>
              </a:ext>
            </a:extLst>
          </p:cNvPr>
          <p:cNvSpPr txBox="1"/>
          <p:nvPr/>
        </p:nvSpPr>
        <p:spPr>
          <a:xfrm>
            <a:off x="10165190" y="2247392"/>
            <a:ext cx="1620957" cy="584775"/>
          </a:xfrm>
          <a:prstGeom prst="rect">
            <a:avLst/>
          </a:prstGeom>
          <a:noFill/>
        </p:spPr>
        <p:txBody>
          <a:bodyPr wrap="none" rtlCol="0">
            <a:spAutoFit/>
          </a:bodyPr>
          <a:lstStyle/>
          <a:p>
            <a:pPr algn="ctr"/>
            <a:r>
              <a:rPr kumimoji="1" lang="ja-JP" altLang="en-US" sz="1600" dirty="0">
                <a:latin typeface="+mn-ea"/>
              </a:rPr>
              <a:t>画像で表示</a:t>
            </a:r>
            <a:endParaRPr kumimoji="1" lang="en-US" altLang="ja-JP" sz="1600" dirty="0">
              <a:latin typeface="+mn-ea"/>
            </a:endParaRPr>
          </a:p>
          <a:p>
            <a:pPr algn="ctr"/>
            <a:r>
              <a:rPr kumimoji="1" lang="ja-JP" altLang="en-US" sz="1600" dirty="0">
                <a:latin typeface="+mn-ea"/>
              </a:rPr>
              <a:t>双方向通信も可</a:t>
            </a:r>
            <a:endParaRPr kumimoji="1" lang="en-US" altLang="ja-JP" sz="1600" dirty="0">
              <a:latin typeface="+mn-ea"/>
            </a:endParaRPr>
          </a:p>
        </p:txBody>
      </p:sp>
      <p:sp>
        <p:nvSpPr>
          <p:cNvPr id="25" name="正方形/長方形 24">
            <a:extLst>
              <a:ext uri="{FF2B5EF4-FFF2-40B4-BE49-F238E27FC236}">
                <a16:creationId xmlns:a16="http://schemas.microsoft.com/office/drawing/2014/main" id="{D9BDC8E3-1162-4FB5-94EE-5DF2BF6057E1}"/>
              </a:ext>
            </a:extLst>
          </p:cNvPr>
          <p:cNvSpPr/>
          <p:nvPr/>
        </p:nvSpPr>
        <p:spPr>
          <a:xfrm>
            <a:off x="4193045" y="2333163"/>
            <a:ext cx="537643" cy="1708464"/>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E759410B-80F5-4B02-8130-C64237AB4A0A}"/>
              </a:ext>
            </a:extLst>
          </p:cNvPr>
          <p:cNvSpPr/>
          <p:nvPr/>
        </p:nvSpPr>
        <p:spPr>
          <a:xfrm>
            <a:off x="2846925" y="3361234"/>
            <a:ext cx="1446014" cy="684066"/>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a:extLst>
              <a:ext uri="{FF2B5EF4-FFF2-40B4-BE49-F238E27FC236}">
                <a16:creationId xmlns:a16="http://schemas.microsoft.com/office/drawing/2014/main" id="{9241B8D7-8048-49CA-A79E-7436694AB1B1}"/>
              </a:ext>
            </a:extLst>
          </p:cNvPr>
          <p:cNvSpPr txBox="1"/>
          <p:nvPr/>
        </p:nvSpPr>
        <p:spPr>
          <a:xfrm>
            <a:off x="4244275" y="2325509"/>
            <a:ext cx="1210588" cy="338554"/>
          </a:xfrm>
          <a:prstGeom prst="rect">
            <a:avLst/>
          </a:prstGeom>
          <a:noFill/>
        </p:spPr>
        <p:txBody>
          <a:bodyPr wrap="none" rtlCol="0">
            <a:spAutoFit/>
          </a:bodyPr>
          <a:lstStyle/>
          <a:p>
            <a:r>
              <a:rPr kumimoji="1" lang="ja-JP" altLang="en-US" sz="1600" dirty="0">
                <a:solidFill>
                  <a:schemeClr val="bg1"/>
                </a:solidFill>
                <a:latin typeface="+mn-ea"/>
              </a:rPr>
              <a:t>対応テレビ</a:t>
            </a:r>
            <a:endParaRPr kumimoji="1" lang="en-US" altLang="ja-JP" sz="1600" dirty="0">
              <a:solidFill>
                <a:schemeClr val="bg1"/>
              </a:solidFill>
              <a:latin typeface="+mn-ea"/>
            </a:endParaRPr>
          </a:p>
        </p:txBody>
      </p:sp>
      <p:sp>
        <p:nvSpPr>
          <p:cNvPr id="28" name="正方形/長方形 27">
            <a:extLst>
              <a:ext uri="{FF2B5EF4-FFF2-40B4-BE49-F238E27FC236}">
                <a16:creationId xmlns:a16="http://schemas.microsoft.com/office/drawing/2014/main" id="{16AC46E0-A7D6-4D11-9B2C-8D4FDF5D7C29}"/>
              </a:ext>
            </a:extLst>
          </p:cNvPr>
          <p:cNvSpPr/>
          <p:nvPr/>
        </p:nvSpPr>
        <p:spPr>
          <a:xfrm>
            <a:off x="4236317" y="1921149"/>
            <a:ext cx="1327608" cy="369332"/>
          </a:xfrm>
          <a:prstGeom prst="rect">
            <a:avLst/>
          </a:prstGeom>
        </p:spPr>
        <p:txBody>
          <a:bodyPr wrap="none">
            <a:spAutoFit/>
          </a:bodyPr>
          <a:lstStyle/>
          <a:p>
            <a:r>
              <a:rPr kumimoji="1" lang="en-US" altLang="ja-JP" dirty="0" err="1">
                <a:latin typeface="+mn-ea"/>
              </a:rPr>
              <a:t>Hybridcast</a:t>
            </a:r>
            <a:endParaRPr lang="ja-JP" altLang="en-US" dirty="0"/>
          </a:p>
        </p:txBody>
      </p:sp>
      <p:sp>
        <p:nvSpPr>
          <p:cNvPr id="29" name="テキスト ボックス 28">
            <a:extLst>
              <a:ext uri="{FF2B5EF4-FFF2-40B4-BE49-F238E27FC236}">
                <a16:creationId xmlns:a16="http://schemas.microsoft.com/office/drawing/2014/main" id="{1BEFBF9D-286E-4A21-BAE4-8F607F93DF6C}"/>
              </a:ext>
            </a:extLst>
          </p:cNvPr>
          <p:cNvSpPr txBox="1"/>
          <p:nvPr/>
        </p:nvSpPr>
        <p:spPr>
          <a:xfrm>
            <a:off x="2852702" y="3394292"/>
            <a:ext cx="1415772" cy="584775"/>
          </a:xfrm>
          <a:prstGeom prst="rect">
            <a:avLst/>
          </a:prstGeom>
          <a:noFill/>
        </p:spPr>
        <p:txBody>
          <a:bodyPr wrap="none" rtlCol="0">
            <a:spAutoFit/>
          </a:bodyPr>
          <a:lstStyle/>
          <a:p>
            <a:r>
              <a:rPr kumimoji="1" lang="ja-JP" altLang="en-US" sz="1600" dirty="0">
                <a:solidFill>
                  <a:schemeClr val="bg1"/>
                </a:solidFill>
                <a:latin typeface="+mn-ea"/>
              </a:rPr>
              <a:t>郵便番号で</a:t>
            </a:r>
            <a:endParaRPr kumimoji="1" lang="en-US" altLang="ja-JP" sz="1600" dirty="0">
              <a:solidFill>
                <a:schemeClr val="bg1"/>
              </a:solidFill>
              <a:latin typeface="+mn-ea"/>
            </a:endParaRPr>
          </a:p>
          <a:p>
            <a:r>
              <a:rPr kumimoji="1" lang="ja-JP" altLang="en-US" sz="1600" dirty="0">
                <a:solidFill>
                  <a:schemeClr val="bg1"/>
                </a:solidFill>
                <a:latin typeface="+mn-ea"/>
              </a:rPr>
              <a:t>自治体を判定</a:t>
            </a:r>
            <a:endParaRPr kumimoji="1" lang="en-US" altLang="ja-JP" sz="1600" dirty="0">
              <a:solidFill>
                <a:schemeClr val="bg1"/>
              </a:solidFill>
              <a:latin typeface="+mn-ea"/>
            </a:endParaRPr>
          </a:p>
        </p:txBody>
      </p:sp>
      <p:sp>
        <p:nvSpPr>
          <p:cNvPr id="30" name="正方形/長方形 29">
            <a:extLst>
              <a:ext uri="{FF2B5EF4-FFF2-40B4-BE49-F238E27FC236}">
                <a16:creationId xmlns:a16="http://schemas.microsoft.com/office/drawing/2014/main" id="{6ED425F9-E023-4976-A4F2-9AB1762E30C6}"/>
              </a:ext>
            </a:extLst>
          </p:cNvPr>
          <p:cNvSpPr/>
          <p:nvPr/>
        </p:nvSpPr>
        <p:spPr>
          <a:xfrm>
            <a:off x="4735748" y="2832167"/>
            <a:ext cx="1441420" cy="307777"/>
          </a:xfrm>
          <a:prstGeom prst="rect">
            <a:avLst/>
          </a:prstGeom>
        </p:spPr>
        <p:txBody>
          <a:bodyPr wrap="none">
            <a:spAutoFit/>
          </a:bodyPr>
          <a:lstStyle/>
          <a:p>
            <a:r>
              <a:rPr kumimoji="1" lang="ja-JP" altLang="en-US" sz="1400" dirty="0">
                <a:latin typeface="+mn-ea"/>
              </a:rPr>
              <a:t>ネット接続あり</a:t>
            </a:r>
            <a:endParaRPr lang="ja-JP" altLang="en-US" sz="1400" dirty="0"/>
          </a:p>
        </p:txBody>
      </p:sp>
      <p:sp>
        <p:nvSpPr>
          <p:cNvPr id="34" name="右矢印 5">
            <a:extLst>
              <a:ext uri="{FF2B5EF4-FFF2-40B4-BE49-F238E27FC236}">
                <a16:creationId xmlns:a16="http://schemas.microsoft.com/office/drawing/2014/main" id="{1CA209E5-B92F-434F-A7BD-E08F081138EC}"/>
              </a:ext>
            </a:extLst>
          </p:cNvPr>
          <p:cNvSpPr/>
          <p:nvPr/>
        </p:nvSpPr>
        <p:spPr>
          <a:xfrm>
            <a:off x="4141253" y="4875135"/>
            <a:ext cx="1915993" cy="7399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5" name="グループ化 34">
            <a:extLst>
              <a:ext uri="{FF2B5EF4-FFF2-40B4-BE49-F238E27FC236}">
                <a16:creationId xmlns:a16="http://schemas.microsoft.com/office/drawing/2014/main" id="{24B7E75F-C38F-413A-8116-F81714FEE0BB}"/>
              </a:ext>
            </a:extLst>
          </p:cNvPr>
          <p:cNvGrpSpPr/>
          <p:nvPr/>
        </p:nvGrpSpPr>
        <p:grpSpPr>
          <a:xfrm>
            <a:off x="6269963" y="4133670"/>
            <a:ext cx="3680721" cy="2372204"/>
            <a:chOff x="6759388" y="1004254"/>
            <a:chExt cx="3690322" cy="2378392"/>
          </a:xfrm>
        </p:grpSpPr>
        <p:pic>
          <p:nvPicPr>
            <p:cNvPr id="41" name="図 40">
              <a:extLst>
                <a:ext uri="{FF2B5EF4-FFF2-40B4-BE49-F238E27FC236}">
                  <a16:creationId xmlns:a16="http://schemas.microsoft.com/office/drawing/2014/main" id="{DD138810-62FC-42D2-B8CB-377C0DD41A1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759388" y="1004254"/>
              <a:ext cx="3690322" cy="2378392"/>
            </a:xfrm>
            <a:prstGeom prst="rect">
              <a:avLst/>
            </a:prstGeom>
          </p:spPr>
        </p:pic>
        <p:pic>
          <p:nvPicPr>
            <p:cNvPr id="42" name="図 41" descr="テキスト&#10;&#10;中程度の精度で自動的に生成された説明">
              <a:extLst>
                <a:ext uri="{FF2B5EF4-FFF2-40B4-BE49-F238E27FC236}">
                  <a16:creationId xmlns:a16="http://schemas.microsoft.com/office/drawing/2014/main" id="{9D823104-B1B3-4233-BC85-DA59652AD9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6608" y="1114471"/>
              <a:ext cx="3440392" cy="1935221"/>
            </a:xfrm>
            <a:prstGeom prst="rect">
              <a:avLst/>
            </a:prstGeom>
          </p:spPr>
        </p:pic>
      </p:grpSp>
      <p:sp>
        <p:nvSpPr>
          <p:cNvPr id="36" name="テキスト ボックス 35">
            <a:extLst>
              <a:ext uri="{FF2B5EF4-FFF2-40B4-BE49-F238E27FC236}">
                <a16:creationId xmlns:a16="http://schemas.microsoft.com/office/drawing/2014/main" id="{1CCCA48F-E7D2-4F74-8DAE-378FE196EB0C}"/>
              </a:ext>
            </a:extLst>
          </p:cNvPr>
          <p:cNvSpPr txBox="1"/>
          <p:nvPr/>
        </p:nvSpPr>
        <p:spPr>
          <a:xfrm>
            <a:off x="10370374" y="4826758"/>
            <a:ext cx="1210588" cy="338554"/>
          </a:xfrm>
          <a:prstGeom prst="rect">
            <a:avLst/>
          </a:prstGeom>
          <a:noFill/>
        </p:spPr>
        <p:txBody>
          <a:bodyPr wrap="none" rtlCol="0">
            <a:spAutoFit/>
          </a:bodyPr>
          <a:lstStyle/>
          <a:p>
            <a:pPr algn="ctr"/>
            <a:r>
              <a:rPr kumimoji="1" lang="ja-JP" altLang="en-US" sz="1600" dirty="0">
                <a:latin typeface="+mn-ea"/>
              </a:rPr>
              <a:t>文字で表示</a:t>
            </a:r>
            <a:endParaRPr kumimoji="1" lang="en-US" altLang="ja-JP" sz="1600" dirty="0">
              <a:latin typeface="+mn-ea"/>
            </a:endParaRPr>
          </a:p>
        </p:txBody>
      </p:sp>
      <p:sp>
        <p:nvSpPr>
          <p:cNvPr id="37" name="正方形/長方形 36">
            <a:extLst>
              <a:ext uri="{FF2B5EF4-FFF2-40B4-BE49-F238E27FC236}">
                <a16:creationId xmlns:a16="http://schemas.microsoft.com/office/drawing/2014/main" id="{35D0611B-68C3-4296-8C3F-51151890BEB8}"/>
              </a:ext>
            </a:extLst>
          </p:cNvPr>
          <p:cNvSpPr/>
          <p:nvPr/>
        </p:nvSpPr>
        <p:spPr>
          <a:xfrm>
            <a:off x="4142461" y="3614121"/>
            <a:ext cx="588227" cy="1708464"/>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D48EFCD1-6772-490C-8C16-6225BC57597F}"/>
              </a:ext>
            </a:extLst>
          </p:cNvPr>
          <p:cNvSpPr txBox="1"/>
          <p:nvPr/>
        </p:nvSpPr>
        <p:spPr>
          <a:xfrm>
            <a:off x="4158750" y="5091912"/>
            <a:ext cx="1415772" cy="338554"/>
          </a:xfrm>
          <a:prstGeom prst="rect">
            <a:avLst/>
          </a:prstGeom>
          <a:noFill/>
        </p:spPr>
        <p:txBody>
          <a:bodyPr wrap="none" rtlCol="0">
            <a:spAutoFit/>
          </a:bodyPr>
          <a:lstStyle/>
          <a:p>
            <a:r>
              <a:rPr kumimoji="1" lang="ja-JP" altLang="en-US" sz="1600" dirty="0">
                <a:solidFill>
                  <a:schemeClr val="bg1"/>
                </a:solidFill>
                <a:latin typeface="+mn-ea"/>
              </a:rPr>
              <a:t>未対応テレビ</a:t>
            </a:r>
            <a:endParaRPr kumimoji="1" lang="en-US" altLang="ja-JP" sz="1600" dirty="0">
              <a:solidFill>
                <a:schemeClr val="bg1"/>
              </a:solidFill>
              <a:latin typeface="+mn-ea"/>
            </a:endParaRPr>
          </a:p>
        </p:txBody>
      </p:sp>
      <p:sp>
        <p:nvSpPr>
          <p:cNvPr id="39" name="正方形/長方形 38">
            <a:extLst>
              <a:ext uri="{FF2B5EF4-FFF2-40B4-BE49-F238E27FC236}">
                <a16:creationId xmlns:a16="http://schemas.microsoft.com/office/drawing/2014/main" id="{C794C9A6-7CC0-4DD4-B477-305E008315DB}"/>
              </a:ext>
            </a:extLst>
          </p:cNvPr>
          <p:cNvSpPr/>
          <p:nvPr/>
        </p:nvSpPr>
        <p:spPr>
          <a:xfrm>
            <a:off x="4158750" y="5502304"/>
            <a:ext cx="1338828" cy="369332"/>
          </a:xfrm>
          <a:prstGeom prst="rect">
            <a:avLst/>
          </a:prstGeom>
        </p:spPr>
        <p:txBody>
          <a:bodyPr wrap="none">
            <a:spAutoFit/>
          </a:bodyPr>
          <a:lstStyle/>
          <a:p>
            <a:r>
              <a:rPr kumimoji="1" lang="ja-JP" altLang="en-US" dirty="0">
                <a:latin typeface="+mn-ea"/>
              </a:rPr>
              <a:t>データ放送</a:t>
            </a:r>
            <a:endParaRPr lang="ja-JP" altLang="en-US" dirty="0"/>
          </a:p>
        </p:txBody>
      </p:sp>
      <p:sp>
        <p:nvSpPr>
          <p:cNvPr id="40" name="正方形/長方形 39">
            <a:extLst>
              <a:ext uri="{FF2B5EF4-FFF2-40B4-BE49-F238E27FC236}">
                <a16:creationId xmlns:a16="http://schemas.microsoft.com/office/drawing/2014/main" id="{81568999-8C8F-4CEC-AEB6-8D79D2BEF8C5}"/>
              </a:ext>
            </a:extLst>
          </p:cNvPr>
          <p:cNvSpPr/>
          <p:nvPr/>
        </p:nvSpPr>
        <p:spPr>
          <a:xfrm>
            <a:off x="4677557" y="4589728"/>
            <a:ext cx="1441420" cy="307777"/>
          </a:xfrm>
          <a:prstGeom prst="rect">
            <a:avLst/>
          </a:prstGeom>
        </p:spPr>
        <p:txBody>
          <a:bodyPr wrap="none">
            <a:spAutoFit/>
          </a:bodyPr>
          <a:lstStyle/>
          <a:p>
            <a:r>
              <a:rPr kumimoji="1" lang="ja-JP" altLang="en-US" sz="1400" dirty="0">
                <a:latin typeface="+mn-ea"/>
              </a:rPr>
              <a:t>ネット接続なし</a:t>
            </a:r>
            <a:endParaRPr lang="ja-JP" altLang="en-US" sz="1400" dirty="0"/>
          </a:p>
        </p:txBody>
      </p:sp>
      <p:sp>
        <p:nvSpPr>
          <p:cNvPr id="43" name="テキスト ボックス 42">
            <a:extLst>
              <a:ext uri="{FF2B5EF4-FFF2-40B4-BE49-F238E27FC236}">
                <a16:creationId xmlns:a16="http://schemas.microsoft.com/office/drawing/2014/main" id="{EB2140A3-EF6D-40B2-BAE5-F51DA81AFAA6}"/>
              </a:ext>
            </a:extLst>
          </p:cNvPr>
          <p:cNvSpPr txBox="1"/>
          <p:nvPr/>
        </p:nvSpPr>
        <p:spPr>
          <a:xfrm>
            <a:off x="22977" y="803620"/>
            <a:ext cx="12192000" cy="584775"/>
          </a:xfrm>
          <a:prstGeom prst="rect">
            <a:avLst/>
          </a:prstGeom>
          <a:solidFill>
            <a:schemeClr val="accent3"/>
          </a:solidFill>
          <a:effectLst/>
        </p:spPr>
        <p:txBody>
          <a:bodyPr wrap="square" rtlCol="0" anchor="ctr" anchorCtr="0">
            <a:noAutofit/>
          </a:bodyPr>
          <a:lstStyle/>
          <a:p>
            <a:pPr algn="ctr" defTabSz="829178"/>
            <a:r>
              <a:rPr lang="ja-JP" altLang="en-US" sz="2400" b="1" dirty="0">
                <a:solidFill>
                  <a:schemeClr val="bg1"/>
                </a:solidFill>
              </a:rPr>
              <a:t>住民宅のテレビを活用し、</a:t>
            </a:r>
            <a:r>
              <a:rPr lang="ja-JP" altLang="en-US" sz="2400" b="1" dirty="0">
                <a:solidFill>
                  <a:schemeClr val="bg1"/>
                </a:solidFill>
                <a:uFill>
                  <a:solidFill>
                    <a:schemeClr val="bg1"/>
                  </a:solidFill>
                </a:uFill>
                <a:latin typeface="+mj-ea"/>
              </a:rPr>
              <a:t>自治体の地域情報・防災情報を直接伝達</a:t>
            </a:r>
          </a:p>
        </p:txBody>
      </p:sp>
      <p:sp>
        <p:nvSpPr>
          <p:cNvPr id="44" name="正方形/長方形 43">
            <a:extLst>
              <a:ext uri="{FF2B5EF4-FFF2-40B4-BE49-F238E27FC236}">
                <a16:creationId xmlns:a16="http://schemas.microsoft.com/office/drawing/2014/main" id="{98313D5D-56CD-4065-B522-137B6DDDFAFE}"/>
              </a:ext>
            </a:extLst>
          </p:cNvPr>
          <p:cNvSpPr/>
          <p:nvPr/>
        </p:nvSpPr>
        <p:spPr>
          <a:xfrm>
            <a:off x="292243" y="5477408"/>
            <a:ext cx="3658374" cy="646331"/>
          </a:xfrm>
          <a:prstGeom prst="rect">
            <a:avLst/>
          </a:prstGeom>
        </p:spPr>
        <p:txBody>
          <a:bodyPr wrap="none">
            <a:spAutoFit/>
          </a:bodyPr>
          <a:lstStyle/>
          <a:p>
            <a:r>
              <a:rPr kumimoji="1" lang="ja-JP" altLang="en-US" dirty="0">
                <a:latin typeface="+mn-ea"/>
              </a:rPr>
              <a:t>北海道テレビ朝日系列「</a:t>
            </a:r>
            <a:r>
              <a:rPr kumimoji="1" lang="en-US" altLang="ja-JP" dirty="0">
                <a:latin typeface="+mn-ea"/>
              </a:rPr>
              <a:t>HTB</a:t>
            </a:r>
            <a:r>
              <a:rPr kumimoji="1" lang="ja-JP" altLang="en-US" dirty="0">
                <a:latin typeface="+mn-ea"/>
              </a:rPr>
              <a:t>」で</a:t>
            </a:r>
            <a:endParaRPr kumimoji="1" lang="en-US" altLang="ja-JP" dirty="0">
              <a:latin typeface="+mn-ea"/>
            </a:endParaRPr>
          </a:p>
          <a:p>
            <a:r>
              <a:rPr kumimoji="1" lang="en-US" altLang="ja-JP" dirty="0">
                <a:latin typeface="+mn-ea"/>
              </a:rPr>
              <a:t>d</a:t>
            </a:r>
            <a:r>
              <a:rPr kumimoji="1" lang="ja-JP" altLang="en-US" dirty="0">
                <a:latin typeface="+mn-ea"/>
              </a:rPr>
              <a:t>ボタンを押下</a:t>
            </a:r>
            <a:endParaRPr lang="ja-JP" altLang="en-US" dirty="0"/>
          </a:p>
        </p:txBody>
      </p:sp>
    </p:spTree>
    <p:extLst>
      <p:ext uri="{BB962C8B-B14F-4D97-AF65-F5344CB8AC3E}">
        <p14:creationId xmlns:p14="http://schemas.microsoft.com/office/powerpoint/2010/main" val="3201962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図 80">
            <a:extLst>
              <a:ext uri="{FF2B5EF4-FFF2-40B4-BE49-F238E27FC236}">
                <a16:creationId xmlns:a16="http://schemas.microsoft.com/office/drawing/2014/main" id="{0C1AB1D6-6E58-4952-9E4B-3F261D3FA9E2}"/>
              </a:ext>
            </a:extLst>
          </p:cNvPr>
          <p:cNvPicPr>
            <a:picLocks noChangeAspect="1"/>
          </p:cNvPicPr>
          <p:nvPr/>
        </p:nvPicPr>
        <p:blipFill>
          <a:blip r:embed="rId3"/>
          <a:stretch>
            <a:fillRect/>
          </a:stretch>
        </p:blipFill>
        <p:spPr>
          <a:xfrm>
            <a:off x="2992504" y="1994499"/>
            <a:ext cx="5594543" cy="4565661"/>
          </a:xfrm>
          <a:prstGeom prst="rect">
            <a:avLst/>
          </a:prstGeom>
        </p:spPr>
      </p:pic>
      <p:grpSp>
        <p:nvGrpSpPr>
          <p:cNvPr id="85" name="グループ化 84">
            <a:extLst>
              <a:ext uri="{FF2B5EF4-FFF2-40B4-BE49-F238E27FC236}">
                <a16:creationId xmlns:a16="http://schemas.microsoft.com/office/drawing/2014/main" id="{09FEEECE-1E26-4A08-93B0-8798A2FB4F49}"/>
              </a:ext>
            </a:extLst>
          </p:cNvPr>
          <p:cNvGrpSpPr/>
          <p:nvPr/>
        </p:nvGrpSpPr>
        <p:grpSpPr>
          <a:xfrm>
            <a:off x="774534" y="4259629"/>
            <a:ext cx="2700912" cy="1055597"/>
            <a:chOff x="416496" y="3919364"/>
            <a:chExt cx="2789203" cy="1112520"/>
          </a:xfrm>
        </p:grpSpPr>
        <p:sp>
          <p:nvSpPr>
            <p:cNvPr id="86" name="角丸四角形吹き出し 10">
              <a:extLst>
                <a:ext uri="{FF2B5EF4-FFF2-40B4-BE49-F238E27FC236}">
                  <a16:creationId xmlns:a16="http://schemas.microsoft.com/office/drawing/2014/main" id="{1E0273CD-0E8F-4E18-BF3A-924098068426}"/>
                </a:ext>
              </a:extLst>
            </p:cNvPr>
            <p:cNvSpPr/>
            <p:nvPr/>
          </p:nvSpPr>
          <p:spPr bwMode="auto">
            <a:xfrm>
              <a:off x="416496" y="3919364"/>
              <a:ext cx="2736304" cy="1112520"/>
            </a:xfrm>
            <a:prstGeom prst="wedgeRoundRectCallout">
              <a:avLst>
                <a:gd name="adj1" fmla="val 45449"/>
                <a:gd name="adj2" fmla="val -87694"/>
                <a:gd name="adj3" fmla="val 16667"/>
              </a:avLst>
            </a:prstGeom>
            <a:solidFill>
              <a:schemeClr val="bg1"/>
            </a:solid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90000"/>
                    <a:lumOff val="10000"/>
                  </a:schemeClr>
                </a:solidFill>
                <a:effectLst/>
                <a:latin typeface="+mn-ea"/>
              </a:endParaRPr>
            </a:p>
          </p:txBody>
        </p:sp>
        <p:sp>
          <p:nvSpPr>
            <p:cNvPr id="88" name="テキスト ボックス 87">
              <a:extLst>
                <a:ext uri="{FF2B5EF4-FFF2-40B4-BE49-F238E27FC236}">
                  <a16:creationId xmlns:a16="http://schemas.microsoft.com/office/drawing/2014/main" id="{268B2D51-D725-4593-88D5-7AFCD21A90BB}"/>
                </a:ext>
              </a:extLst>
            </p:cNvPr>
            <p:cNvSpPr txBox="1"/>
            <p:nvPr/>
          </p:nvSpPr>
          <p:spPr>
            <a:xfrm>
              <a:off x="481876" y="4013959"/>
              <a:ext cx="2723823" cy="923330"/>
            </a:xfrm>
            <a:prstGeom prst="rect">
              <a:avLst/>
            </a:prstGeom>
            <a:noFill/>
            <a:ln>
              <a:noFill/>
            </a:ln>
          </p:spPr>
          <p:txBody>
            <a:bodyPr wrap="none" rtlCol="0">
              <a:spAutoFit/>
            </a:bodyPr>
            <a:lstStyle/>
            <a:p>
              <a:r>
                <a:rPr kumimoji="1" lang="ja-JP" altLang="en-US" b="1" dirty="0">
                  <a:solidFill>
                    <a:schemeClr val="tx1">
                      <a:lumMod val="75000"/>
                    </a:schemeClr>
                  </a:solidFill>
                  <a:latin typeface="+mn-ea"/>
                  <a:cs typeface="Meiryo UI" panose="020B0604030504040204" pitchFamily="50" charset="-128"/>
                </a:rPr>
                <a:t>地域情報・防災情報など</a:t>
              </a:r>
              <a:endParaRPr kumimoji="1" lang="en-US" altLang="ja-JP" b="1" dirty="0">
                <a:solidFill>
                  <a:schemeClr val="tx1">
                    <a:lumMod val="75000"/>
                  </a:schemeClr>
                </a:solidFill>
                <a:latin typeface="+mn-ea"/>
                <a:cs typeface="Meiryo UI" panose="020B0604030504040204" pitchFamily="50" charset="-128"/>
              </a:endParaRPr>
            </a:p>
            <a:p>
              <a:r>
                <a:rPr kumimoji="1" lang="ja-JP" altLang="en-US" b="1" dirty="0">
                  <a:solidFill>
                    <a:schemeClr val="tx1">
                      <a:lumMod val="75000"/>
                    </a:schemeClr>
                  </a:solidFill>
                  <a:latin typeface="+mn-ea"/>
                  <a:cs typeface="Meiryo UI" panose="020B0604030504040204" pitchFamily="50" charset="-128"/>
                </a:rPr>
                <a:t>さまざまな</a:t>
              </a:r>
              <a:r>
                <a:rPr lang="ja-JP" altLang="en-US" b="1" dirty="0">
                  <a:solidFill>
                    <a:schemeClr val="tx1">
                      <a:lumMod val="75000"/>
                    </a:schemeClr>
                  </a:solidFill>
                  <a:latin typeface="+mn-ea"/>
                  <a:cs typeface="Meiryo UI" panose="020B0604030504040204" pitchFamily="50" charset="-128"/>
                </a:rPr>
                <a:t>情報を</a:t>
              </a:r>
              <a:endParaRPr lang="en-US" altLang="ja-JP" b="1" dirty="0">
                <a:solidFill>
                  <a:schemeClr val="tx1">
                    <a:lumMod val="75000"/>
                  </a:schemeClr>
                </a:solidFill>
                <a:latin typeface="+mn-ea"/>
                <a:cs typeface="Meiryo UI" panose="020B0604030504040204" pitchFamily="50" charset="-128"/>
              </a:endParaRPr>
            </a:p>
            <a:p>
              <a:r>
                <a:rPr lang="ja-JP" altLang="en-US" b="1" u="sng" dirty="0">
                  <a:solidFill>
                    <a:schemeClr val="tx1">
                      <a:lumMod val="75000"/>
                    </a:schemeClr>
                  </a:solidFill>
                  <a:latin typeface="+mn-ea"/>
                  <a:cs typeface="Meiryo UI" panose="020B0604030504040204" pitchFamily="50" charset="-128"/>
                </a:rPr>
                <a:t>自動</a:t>
              </a:r>
              <a:r>
                <a:rPr lang="ja-JP" altLang="en-US" b="1" dirty="0">
                  <a:solidFill>
                    <a:schemeClr val="tx1">
                      <a:lumMod val="75000"/>
                    </a:schemeClr>
                  </a:solidFill>
                  <a:latin typeface="+mn-ea"/>
                  <a:cs typeface="Meiryo UI" panose="020B0604030504040204" pitchFamily="50" charset="-128"/>
                </a:rPr>
                <a:t>で “</a:t>
              </a:r>
              <a:r>
                <a:rPr lang="ja-JP" altLang="en-US" b="1" u="sng" dirty="0">
                  <a:solidFill>
                    <a:schemeClr val="tx1">
                      <a:lumMod val="75000"/>
                    </a:schemeClr>
                  </a:solidFill>
                  <a:latin typeface="+mn-ea"/>
                  <a:cs typeface="Meiryo UI" panose="020B0604030504040204" pitchFamily="50" charset="-128"/>
                </a:rPr>
                <a:t>とりこみ</a:t>
              </a:r>
              <a:r>
                <a:rPr lang="ja-JP" altLang="en-US" b="1" dirty="0">
                  <a:solidFill>
                    <a:schemeClr val="tx1">
                      <a:lumMod val="75000"/>
                    </a:schemeClr>
                  </a:solidFill>
                  <a:latin typeface="+mn-ea"/>
                  <a:cs typeface="Meiryo UI" panose="020B0604030504040204" pitchFamily="50" charset="-128"/>
                </a:rPr>
                <a:t>”</a:t>
              </a:r>
            </a:p>
          </p:txBody>
        </p:sp>
      </p:grpSp>
      <p:grpSp>
        <p:nvGrpSpPr>
          <p:cNvPr id="89" name="グループ化 88">
            <a:extLst>
              <a:ext uri="{FF2B5EF4-FFF2-40B4-BE49-F238E27FC236}">
                <a16:creationId xmlns:a16="http://schemas.microsoft.com/office/drawing/2014/main" id="{BF5DB1C5-3B74-49CE-85B2-660CE8598A62}"/>
              </a:ext>
            </a:extLst>
          </p:cNvPr>
          <p:cNvGrpSpPr/>
          <p:nvPr/>
        </p:nvGrpSpPr>
        <p:grpSpPr>
          <a:xfrm>
            <a:off x="8214413" y="4259628"/>
            <a:ext cx="2649688" cy="1055597"/>
            <a:chOff x="6681192" y="3900656"/>
            <a:chExt cx="2736304" cy="792088"/>
          </a:xfrm>
        </p:grpSpPr>
        <p:sp>
          <p:nvSpPr>
            <p:cNvPr id="90" name="角丸四角形吹き出し 12">
              <a:extLst>
                <a:ext uri="{FF2B5EF4-FFF2-40B4-BE49-F238E27FC236}">
                  <a16:creationId xmlns:a16="http://schemas.microsoft.com/office/drawing/2014/main" id="{616FA8AE-3298-40C9-8FC7-498EAD77E30E}"/>
                </a:ext>
              </a:extLst>
            </p:cNvPr>
            <p:cNvSpPr/>
            <p:nvPr/>
          </p:nvSpPr>
          <p:spPr bwMode="auto">
            <a:xfrm>
              <a:off x="6681192" y="3900656"/>
              <a:ext cx="2736304" cy="792088"/>
            </a:xfrm>
            <a:prstGeom prst="wedgeRoundRectCallout">
              <a:avLst>
                <a:gd name="adj1" fmla="val -50989"/>
                <a:gd name="adj2" fmla="val 98644"/>
                <a:gd name="adj3" fmla="val 16667"/>
              </a:avLst>
            </a:prstGeom>
            <a:solidFill>
              <a:schemeClr val="bg1"/>
            </a:solidFill>
            <a:ln w="57150" cap="flat" cmpd="sng" algn="ctr">
              <a:solidFill>
                <a:schemeClr val="accent3"/>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lumMod val="90000"/>
                    <a:lumOff val="10000"/>
                  </a:schemeClr>
                </a:solidFill>
                <a:effectLst/>
                <a:latin typeface="+mn-ea"/>
              </a:endParaRPr>
            </a:p>
          </p:txBody>
        </p:sp>
        <p:sp>
          <p:nvSpPr>
            <p:cNvPr id="91" name="テキスト ボックス 90">
              <a:extLst>
                <a:ext uri="{FF2B5EF4-FFF2-40B4-BE49-F238E27FC236}">
                  <a16:creationId xmlns:a16="http://schemas.microsoft.com/office/drawing/2014/main" id="{904CE0DC-54C9-4E76-A684-A1430813380A}"/>
                </a:ext>
              </a:extLst>
            </p:cNvPr>
            <p:cNvSpPr txBox="1"/>
            <p:nvPr/>
          </p:nvSpPr>
          <p:spPr>
            <a:xfrm>
              <a:off x="6826894" y="4066614"/>
              <a:ext cx="2492990" cy="460172"/>
            </a:xfrm>
            <a:prstGeom prst="rect">
              <a:avLst/>
            </a:prstGeom>
            <a:noFill/>
            <a:ln>
              <a:noFill/>
            </a:ln>
          </p:spPr>
          <p:txBody>
            <a:bodyPr wrap="none" rtlCol="0">
              <a:spAutoFit/>
            </a:bodyPr>
            <a:lstStyle/>
            <a:p>
              <a:r>
                <a:rPr lang="ja-JP" altLang="en-US" b="1" dirty="0">
                  <a:solidFill>
                    <a:schemeClr val="tx1">
                      <a:lumMod val="75000"/>
                    </a:schemeClr>
                  </a:solidFill>
                  <a:latin typeface="+mn-ea"/>
                  <a:cs typeface="Meiryo UI" panose="020B0604030504040204" pitchFamily="50" charset="-128"/>
                </a:rPr>
                <a:t>さまざまなデバイスに</a:t>
              </a:r>
              <a:endParaRPr lang="en-US" altLang="ja-JP" b="1" dirty="0">
                <a:solidFill>
                  <a:schemeClr val="tx1">
                    <a:lumMod val="75000"/>
                  </a:schemeClr>
                </a:solidFill>
                <a:latin typeface="+mn-ea"/>
                <a:cs typeface="Meiryo UI" panose="020B0604030504040204" pitchFamily="50" charset="-128"/>
              </a:endParaRPr>
            </a:p>
            <a:p>
              <a:r>
                <a:rPr lang="ja-JP" altLang="en-US" b="1" u="sng" dirty="0">
                  <a:solidFill>
                    <a:schemeClr val="tx1">
                      <a:lumMod val="75000"/>
                    </a:schemeClr>
                  </a:solidFill>
                  <a:latin typeface="+mn-ea"/>
                  <a:cs typeface="Meiryo UI" panose="020B0604030504040204" pitchFamily="50" charset="-128"/>
                </a:rPr>
                <a:t>自動</a:t>
              </a:r>
              <a:r>
                <a:rPr lang="ja-JP" altLang="en-US" b="1" dirty="0">
                  <a:solidFill>
                    <a:schemeClr val="tx1">
                      <a:lumMod val="75000"/>
                    </a:schemeClr>
                  </a:solidFill>
                  <a:latin typeface="+mn-ea"/>
                  <a:cs typeface="Meiryo UI" panose="020B0604030504040204" pitchFamily="50" charset="-128"/>
                </a:rPr>
                <a:t>で “</a:t>
              </a:r>
              <a:r>
                <a:rPr lang="ja-JP" altLang="en-US" b="1" u="sng" dirty="0">
                  <a:solidFill>
                    <a:schemeClr val="tx1">
                      <a:lumMod val="75000"/>
                    </a:schemeClr>
                  </a:solidFill>
                  <a:latin typeface="+mn-ea"/>
                  <a:cs typeface="Meiryo UI" panose="020B0604030504040204" pitchFamily="50" charset="-128"/>
                </a:rPr>
                <a:t>配信</a:t>
              </a:r>
              <a:r>
                <a:rPr lang="ja-JP" altLang="en-US" b="1" dirty="0">
                  <a:solidFill>
                    <a:schemeClr val="tx1">
                      <a:lumMod val="75000"/>
                    </a:schemeClr>
                  </a:solidFill>
                  <a:latin typeface="+mn-ea"/>
                  <a:cs typeface="Meiryo UI" panose="020B0604030504040204" pitchFamily="50" charset="-128"/>
                </a:rPr>
                <a:t>”</a:t>
              </a:r>
            </a:p>
          </p:txBody>
        </p:sp>
      </p:grpSp>
      <p:sp>
        <p:nvSpPr>
          <p:cNvPr id="17" name="タイトル 1">
            <a:extLst>
              <a:ext uri="{FF2B5EF4-FFF2-40B4-BE49-F238E27FC236}">
                <a16:creationId xmlns:a16="http://schemas.microsoft.com/office/drawing/2014/main" id="{2D02B976-B04C-4485-B667-FCC749A0936A}"/>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サービスのコア技術（情報自動連携システム）</a:t>
            </a:r>
          </a:p>
        </p:txBody>
      </p:sp>
      <p:sp>
        <p:nvSpPr>
          <p:cNvPr id="14" name="テキスト ボックス 13">
            <a:extLst>
              <a:ext uri="{FF2B5EF4-FFF2-40B4-BE49-F238E27FC236}">
                <a16:creationId xmlns:a16="http://schemas.microsoft.com/office/drawing/2014/main" id="{3F65C0E6-5485-4AD5-B71E-526F36186100}"/>
              </a:ext>
            </a:extLst>
          </p:cNvPr>
          <p:cNvSpPr txBox="1"/>
          <p:nvPr/>
        </p:nvSpPr>
        <p:spPr>
          <a:xfrm>
            <a:off x="0" y="912084"/>
            <a:ext cx="12192000" cy="1027385"/>
          </a:xfrm>
          <a:prstGeom prst="rect">
            <a:avLst/>
          </a:prstGeom>
          <a:solidFill>
            <a:schemeClr val="accent3"/>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000" i="0" strike="noStrike" kern="1200" cap="none" spc="0" normalizeH="0" baseline="0" noProof="0" dirty="0">
              <a:ln>
                <a:noFill/>
              </a:ln>
              <a:solidFill>
                <a:schemeClr val="bg1"/>
              </a:solidFill>
              <a:effectLst/>
              <a:uLnTx/>
              <a:uFillTx/>
              <a:latin typeface="游ゴシック Medium"/>
              <a:ea typeface="游ゴシック Medium"/>
              <a:cs typeface="+mn-cs"/>
            </a:endParaRPr>
          </a:p>
        </p:txBody>
      </p:sp>
      <p:sp>
        <p:nvSpPr>
          <p:cNvPr id="15" name="正方形/長方形 31">
            <a:extLst>
              <a:ext uri="{FF2B5EF4-FFF2-40B4-BE49-F238E27FC236}">
                <a16:creationId xmlns:a16="http://schemas.microsoft.com/office/drawing/2014/main" id="{08D1DC3C-A806-4ECE-BE68-3D29C8421A08}"/>
              </a:ext>
            </a:extLst>
          </p:cNvPr>
          <p:cNvSpPr>
            <a:spLocks noChangeArrowheads="1"/>
          </p:cNvSpPr>
          <p:nvPr/>
        </p:nvSpPr>
        <p:spPr bwMode="auto">
          <a:xfrm>
            <a:off x="2228241" y="923806"/>
            <a:ext cx="100421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eaLnBrk="1" hangingPunct="1">
              <a:buFont typeface="Wingdings" panose="05000000000000000000" pitchFamily="2" charset="2"/>
              <a:buChar char="u"/>
            </a:pPr>
            <a:r>
              <a:rPr lang="ja-JP" altLang="en-US" sz="2000" dirty="0">
                <a:solidFill>
                  <a:schemeClr val="bg1"/>
                </a:solidFill>
                <a:latin typeface="+mn-ea"/>
              </a:rPr>
              <a:t>情報自動連携により、担当者の運用軽減と情報充実を両立</a:t>
            </a:r>
            <a:endParaRPr lang="en-US" altLang="ja-JP" sz="2000" dirty="0">
              <a:solidFill>
                <a:schemeClr val="bg1"/>
              </a:solidFill>
              <a:latin typeface="+mn-ea"/>
            </a:endParaRPr>
          </a:p>
          <a:p>
            <a:pPr marL="285750" indent="-285750" eaLnBrk="1" hangingPunct="1">
              <a:buFont typeface="Wingdings" panose="05000000000000000000" pitchFamily="2" charset="2"/>
              <a:buChar char="u"/>
            </a:pPr>
            <a:r>
              <a:rPr lang="ja-JP" altLang="en-US" sz="2000" dirty="0">
                <a:solidFill>
                  <a:schemeClr val="bg1"/>
                </a:solidFill>
                <a:latin typeface="+mn-ea"/>
              </a:rPr>
              <a:t>一度の登録で各サービスへ配信可能</a:t>
            </a:r>
            <a:endParaRPr lang="en-US" altLang="ja-JP" sz="2000" dirty="0">
              <a:solidFill>
                <a:schemeClr val="bg1"/>
              </a:solidFill>
              <a:latin typeface="+mn-ea"/>
            </a:endParaRPr>
          </a:p>
          <a:p>
            <a:pPr marL="285750" indent="-285750">
              <a:buFont typeface="Wingdings" panose="05000000000000000000" pitchFamily="2" charset="2"/>
              <a:buChar char="u"/>
            </a:pPr>
            <a:r>
              <a:rPr lang="ja-JP" altLang="en-US" sz="2000" dirty="0">
                <a:solidFill>
                  <a:schemeClr val="bg1"/>
                </a:solidFill>
                <a:latin typeface="+mn-ea"/>
              </a:rPr>
              <a:t>緊急時、担当者が情報登録できない場合も災害情報を自動で配信可能</a:t>
            </a:r>
            <a:endParaRPr lang="en-US" altLang="ja-JP" sz="2000" dirty="0">
              <a:solidFill>
                <a:schemeClr val="bg1"/>
              </a:solidFill>
              <a:latin typeface="+mn-ea"/>
            </a:endParaRPr>
          </a:p>
        </p:txBody>
      </p:sp>
      <p:sp>
        <p:nvSpPr>
          <p:cNvPr id="2" name="正方形/長方形 1">
            <a:extLst>
              <a:ext uri="{FF2B5EF4-FFF2-40B4-BE49-F238E27FC236}">
                <a16:creationId xmlns:a16="http://schemas.microsoft.com/office/drawing/2014/main" id="{58BA1E0C-BB30-4CE9-9544-FF65B2657071}"/>
              </a:ext>
            </a:extLst>
          </p:cNvPr>
          <p:cNvSpPr/>
          <p:nvPr/>
        </p:nvSpPr>
        <p:spPr>
          <a:xfrm>
            <a:off x="6409509" y="5783384"/>
            <a:ext cx="1163846" cy="773536"/>
          </a:xfrm>
          <a:prstGeom prst="rect">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3" name="図 12">
            <a:extLst>
              <a:ext uri="{FF2B5EF4-FFF2-40B4-BE49-F238E27FC236}">
                <a16:creationId xmlns:a16="http://schemas.microsoft.com/office/drawing/2014/main" id="{DD75BF63-79FC-46A2-BC6E-AB16E79407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1339" y="5771224"/>
            <a:ext cx="800616" cy="552722"/>
          </a:xfrm>
          <a:prstGeom prst="rect">
            <a:avLst/>
          </a:prstGeom>
        </p:spPr>
      </p:pic>
      <p:sp>
        <p:nvSpPr>
          <p:cNvPr id="27" name="Text Box 220">
            <a:extLst>
              <a:ext uri="{FF2B5EF4-FFF2-40B4-BE49-F238E27FC236}">
                <a16:creationId xmlns:a16="http://schemas.microsoft.com/office/drawing/2014/main" id="{548D2CA1-5B52-4D86-BC74-A96CBCACFF63}"/>
              </a:ext>
            </a:extLst>
          </p:cNvPr>
          <p:cNvSpPr txBox="1">
            <a:spLocks noChangeArrowheads="1"/>
          </p:cNvSpPr>
          <p:nvPr/>
        </p:nvSpPr>
        <p:spPr bwMode="auto">
          <a:xfrm>
            <a:off x="6769396" y="6323946"/>
            <a:ext cx="999224" cy="25179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7998" tIns="17998" rIns="17998" bIns="17998" anchor="ctr">
            <a:spAutoFit/>
          </a:bodyPr>
          <a:lstStyle>
            <a:lvl1pPr eaLnBrk="0" hangingPunct="0">
              <a:defRPr kumimoji="1">
                <a:solidFill>
                  <a:schemeClr val="tx1"/>
                </a:solidFill>
                <a:latin typeface="Tahoma" pitchFamily="34" charset="0"/>
                <a:ea typeface="HGP創英角ｺﾞｼｯｸUB" pitchFamily="50" charset="-128"/>
              </a:defRPr>
            </a:lvl1pPr>
            <a:lvl2pPr marL="742950" indent="-285750" eaLnBrk="0" hangingPunct="0">
              <a:defRPr kumimoji="1">
                <a:solidFill>
                  <a:schemeClr val="tx1"/>
                </a:solidFill>
                <a:latin typeface="Tahoma" pitchFamily="34" charset="0"/>
                <a:ea typeface="HGP創英角ｺﾞｼｯｸUB" pitchFamily="50" charset="-128"/>
              </a:defRPr>
            </a:lvl2pPr>
            <a:lvl3pPr marL="1143000" indent="-228600" eaLnBrk="0" hangingPunct="0">
              <a:defRPr kumimoji="1">
                <a:solidFill>
                  <a:schemeClr val="tx1"/>
                </a:solidFill>
                <a:latin typeface="Tahoma" pitchFamily="34" charset="0"/>
                <a:ea typeface="HGP創英角ｺﾞｼｯｸUB" pitchFamily="50" charset="-128"/>
              </a:defRPr>
            </a:lvl3pPr>
            <a:lvl4pPr marL="1600200" indent="-228600" eaLnBrk="0" hangingPunct="0">
              <a:defRPr kumimoji="1">
                <a:solidFill>
                  <a:schemeClr val="tx1"/>
                </a:solidFill>
                <a:latin typeface="Tahoma" pitchFamily="34" charset="0"/>
                <a:ea typeface="HGP創英角ｺﾞｼｯｸUB" pitchFamily="50" charset="-128"/>
              </a:defRPr>
            </a:lvl4pPr>
            <a:lvl5pPr marL="2057400" indent="-228600" eaLnBrk="0" hangingPunct="0">
              <a:defRPr kumimoji="1">
                <a:solidFill>
                  <a:schemeClr val="tx1"/>
                </a:solidFill>
                <a:latin typeface="Tahoma" pitchFamily="34" charset="0"/>
                <a:ea typeface="HGP創英角ｺﾞｼｯｸUB" pitchFamily="50" charset="-128"/>
              </a:defRPr>
            </a:lvl5pPr>
            <a:lvl6pPr marL="25146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6pPr>
            <a:lvl7pPr marL="29718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7pPr>
            <a:lvl8pPr marL="34290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8pPr>
            <a:lvl9pPr marL="3886200" indent="-228600" algn="ctr" eaLnBrk="0" fontAlgn="base" hangingPunct="0">
              <a:spcBef>
                <a:spcPct val="0"/>
              </a:spcBef>
              <a:spcAft>
                <a:spcPct val="0"/>
              </a:spcAft>
              <a:defRPr kumimoji="1">
                <a:solidFill>
                  <a:schemeClr val="tx1"/>
                </a:solidFill>
                <a:latin typeface="Tahoma" pitchFamily="34" charset="0"/>
                <a:ea typeface="HGP創英角ｺﾞｼｯｸUB" pitchFamily="50" charset="-128"/>
              </a:defRPr>
            </a:lvl9pPr>
          </a:lstStyle>
          <a:p>
            <a:pPr eaLnBrk="1" hangingPunct="1">
              <a:spcBef>
                <a:spcPct val="50000"/>
              </a:spcBef>
            </a:pPr>
            <a:r>
              <a:rPr lang="ja-JP" altLang="en-US" sz="1400" b="1" dirty="0">
                <a:latin typeface="メイリオ" panose="020B0604030504040204" pitchFamily="50" charset="-128"/>
                <a:ea typeface="メイリオ" panose="020B0604030504040204" pitchFamily="50" charset="-128"/>
                <a:cs typeface="メイリオ" pitchFamily="50" charset="-128"/>
              </a:rPr>
              <a:t>テレビ</a:t>
            </a:r>
            <a:endParaRPr lang="en-US" altLang="ja-JP" sz="1400" b="1" dirty="0">
              <a:latin typeface="メイリオ" panose="020B0604030504040204" pitchFamily="50" charset="-128"/>
              <a:ea typeface="メイリオ" panose="020B0604030504040204" pitchFamily="50" charset="-128"/>
              <a:cs typeface="メイリオ" pitchFamily="50" charset="-128"/>
            </a:endParaRPr>
          </a:p>
        </p:txBody>
      </p:sp>
    </p:spTree>
    <p:extLst>
      <p:ext uri="{BB962C8B-B14F-4D97-AF65-F5344CB8AC3E}">
        <p14:creationId xmlns:p14="http://schemas.microsoft.com/office/powerpoint/2010/main" val="57611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3461115" y="5360690"/>
            <a:ext cx="2646879"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（提供：町立クリニック）</a:t>
            </a:r>
          </a:p>
        </p:txBody>
      </p:sp>
      <p:sp>
        <p:nvSpPr>
          <p:cNvPr id="9" name="テキスト ボックス 8"/>
          <p:cNvSpPr txBox="1"/>
          <p:nvPr/>
        </p:nvSpPr>
        <p:spPr>
          <a:xfrm>
            <a:off x="848920" y="5360690"/>
            <a:ext cx="1826141"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（提供：役場）　</a:t>
            </a:r>
            <a:endParaRPr kumimoji="0" lang="en-US" altLang="ja-JP"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16" name="テキスト ボックス 15"/>
          <p:cNvSpPr txBox="1"/>
          <p:nvPr/>
        </p:nvSpPr>
        <p:spPr>
          <a:xfrm>
            <a:off x="6957464" y="5366988"/>
            <a:ext cx="1680267"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a:t>
            </a:r>
            <a:r>
              <a:rPr lang="ja-JP" altLang="en-US" sz="1600" dirty="0">
                <a:solidFill>
                  <a:srgbClr val="292929">
                    <a:lumMod val="90000"/>
                    <a:lumOff val="10000"/>
                  </a:srgbClr>
                </a:solidFill>
                <a:latin typeface="游ゴシック Medium"/>
                <a:ea typeface="游ゴシック Medium"/>
              </a:rPr>
              <a:t>役場</a:t>
            </a:r>
            <a:r>
              <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 </a:t>
            </a: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a:t>
            </a:r>
            <a:endPar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r="-268"/>
          <a:stretch/>
        </p:blipFill>
        <p:spPr>
          <a:xfrm>
            <a:off x="9290526" y="2855898"/>
            <a:ext cx="2722317" cy="2433440"/>
          </a:xfrm>
          <a:prstGeom prst="rect">
            <a:avLst/>
          </a:prstGeom>
          <a:ln>
            <a:solidFill>
              <a:schemeClr val="tx1"/>
            </a:solidFill>
          </a:ln>
          <a:effectLst>
            <a:outerShdw blurRad="50800" dist="38100" dir="2700000" algn="tl" rotWithShape="0">
              <a:prstClr val="black">
                <a:alpha val="40000"/>
              </a:prstClr>
            </a:outerShdw>
          </a:effectLst>
        </p:spPr>
      </p:pic>
      <p:pic>
        <p:nvPicPr>
          <p:cNvPr id="11" name="図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88621" y="2860499"/>
            <a:ext cx="2819373" cy="2433441"/>
          </a:xfrm>
          <a:prstGeom prst="rect">
            <a:avLst/>
          </a:prstGeom>
          <a:ln>
            <a:solidFill>
              <a:schemeClr val="tx1"/>
            </a:solidFill>
          </a:ln>
          <a:effectLst>
            <a:outerShdw blurRad="50800" dist="38100" dir="2700000" algn="tl" rotWithShape="0">
              <a:prstClr val="black">
                <a:alpha val="40000"/>
              </a:prstClr>
            </a:outerShdw>
          </a:effectLst>
        </p:spPr>
      </p:pic>
      <p:sp>
        <p:nvSpPr>
          <p:cNvPr id="12" name="テキスト ボックス 11">
            <a:extLst>
              <a:ext uri="{FF2B5EF4-FFF2-40B4-BE49-F238E27FC236}">
                <a16:creationId xmlns:a16="http://schemas.microsoft.com/office/drawing/2014/main" id="{F8EA1A6B-5074-4CEA-9DA4-B64853C596AC}"/>
              </a:ext>
            </a:extLst>
          </p:cNvPr>
          <p:cNvSpPr txBox="1"/>
          <p:nvPr/>
        </p:nvSpPr>
        <p:spPr>
          <a:xfrm>
            <a:off x="405888" y="2486565"/>
            <a:ext cx="269667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▼お知らせ（役場から</a:t>
            </a:r>
            <a:r>
              <a:rPr kumimoji="0" lang="ja-JP" altLang="en-US" sz="16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a:t>
            </a:r>
            <a:endParaRPr kumimoji="1"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13" name="テキスト ボックス 12">
            <a:extLst>
              <a:ext uri="{FF2B5EF4-FFF2-40B4-BE49-F238E27FC236}">
                <a16:creationId xmlns:a16="http://schemas.microsoft.com/office/drawing/2014/main" id="{7C4F1DFD-BEE2-4B87-BB6C-3107A61153F1}"/>
              </a:ext>
            </a:extLst>
          </p:cNvPr>
          <p:cNvSpPr txBox="1"/>
          <p:nvPr/>
        </p:nvSpPr>
        <p:spPr>
          <a:xfrm>
            <a:off x="3697941" y="2489458"/>
            <a:ext cx="255235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a:t>
            </a:r>
            <a:r>
              <a:rPr kumimoji="1"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診察待ち人数</a:t>
            </a:r>
            <a:endParaRPr kumimoji="0" lang="en-US" altLang="ja-JP"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15" name="テキスト ボックス 14">
            <a:extLst>
              <a:ext uri="{FF2B5EF4-FFF2-40B4-BE49-F238E27FC236}">
                <a16:creationId xmlns:a16="http://schemas.microsoft.com/office/drawing/2014/main" id="{6E2F1493-A9E3-4CE7-A179-E1F276CDD214}"/>
              </a:ext>
            </a:extLst>
          </p:cNvPr>
          <p:cNvSpPr txBox="1"/>
          <p:nvPr/>
        </p:nvSpPr>
        <p:spPr>
          <a:xfrm>
            <a:off x="9857274" y="2486565"/>
            <a:ext cx="19133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▼防犯情報</a:t>
            </a:r>
            <a:endParaRPr kumimoji="1" lang="en-US" altLang="ja-JP"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17" name="テキスト ボックス 16">
            <a:extLst>
              <a:ext uri="{FF2B5EF4-FFF2-40B4-BE49-F238E27FC236}">
                <a16:creationId xmlns:a16="http://schemas.microsoft.com/office/drawing/2014/main" id="{3B6B87DC-3FF3-4386-8276-69C6BD360E49}"/>
              </a:ext>
            </a:extLst>
          </p:cNvPr>
          <p:cNvSpPr txBox="1"/>
          <p:nvPr/>
        </p:nvSpPr>
        <p:spPr>
          <a:xfrm>
            <a:off x="0" y="912084"/>
            <a:ext cx="12192000" cy="1027385"/>
          </a:xfrm>
          <a:prstGeom prst="rect">
            <a:avLst/>
          </a:prstGeom>
          <a:solidFill>
            <a:schemeClr val="accent3"/>
          </a:solid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800" b="1" u="sng" dirty="0">
                <a:solidFill>
                  <a:schemeClr val="bg1"/>
                </a:solidFill>
                <a:latin typeface="游ゴシック Medium"/>
                <a:ea typeface="游ゴシック Medium"/>
              </a:rPr>
              <a:t>行政</a:t>
            </a:r>
            <a:r>
              <a:rPr kumimoji="0" lang="ja-JP" altLang="en-US" sz="2800" b="1" i="0" u="sng" strike="noStrike" kern="1200" cap="none" spc="0" normalizeH="0" baseline="0" noProof="0" dirty="0">
                <a:ln>
                  <a:noFill/>
                </a:ln>
                <a:solidFill>
                  <a:schemeClr val="bg1"/>
                </a:solidFill>
                <a:effectLst/>
                <a:uLnTx/>
                <a:uFillTx/>
                <a:latin typeface="游ゴシック Medium"/>
                <a:ea typeface="游ゴシック Medium"/>
                <a:cs typeface="+mn-cs"/>
              </a:rPr>
              <a:t>からのお知らせなど住民に必要な情報をお届け</a:t>
            </a:r>
            <a:endParaRPr kumimoji="0" lang="en-US" altLang="ja-JP" sz="2800" b="1" i="0" u="sng" strike="noStrike" kern="1200" cap="none" spc="0" normalizeH="0" baseline="0" noProof="0" dirty="0">
              <a:ln>
                <a:noFill/>
              </a:ln>
              <a:solidFill>
                <a:schemeClr val="bg1"/>
              </a:solidFill>
              <a:effectLst/>
              <a:uLnTx/>
              <a:uFillTx/>
              <a:latin typeface="游ゴシック Medium"/>
              <a:ea typeface="游ゴシック Medium"/>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schemeClr val="bg1"/>
                </a:solidFill>
                <a:effectLst/>
                <a:uLnTx/>
                <a:uFillTx/>
                <a:latin typeface="游ゴシック Medium"/>
                <a:ea typeface="游ゴシック Medium"/>
                <a:cs typeface="+mn-cs"/>
              </a:rPr>
              <a:t>コロナ情報やおくやみ情報など紙や回覧板でしか見れなかった地域情報を配信</a:t>
            </a:r>
            <a:endParaRPr kumimoji="0" lang="en-US" altLang="ja-JP" b="0" i="0" u="none" strike="noStrike" kern="1200" cap="none" spc="0" normalizeH="0" baseline="0" noProof="0" dirty="0">
              <a:ln>
                <a:noFill/>
              </a:ln>
              <a:solidFill>
                <a:schemeClr val="bg1"/>
              </a:solidFill>
              <a:effectLst/>
              <a:uLnTx/>
              <a:uFillTx/>
              <a:latin typeface="游ゴシック Medium"/>
              <a:ea typeface="游ゴシック Medium"/>
              <a:cs typeface="+mn-cs"/>
            </a:endParaRPr>
          </a:p>
        </p:txBody>
      </p:sp>
      <p:sp>
        <p:nvSpPr>
          <p:cNvPr id="19" name="テキスト ボックス 18">
            <a:extLst>
              <a:ext uri="{FF2B5EF4-FFF2-40B4-BE49-F238E27FC236}">
                <a16:creationId xmlns:a16="http://schemas.microsoft.com/office/drawing/2014/main" id="{474E3A09-6F18-4125-8FB8-BE9CB7052E1E}"/>
              </a:ext>
            </a:extLst>
          </p:cNvPr>
          <p:cNvSpPr txBox="1"/>
          <p:nvPr/>
        </p:nvSpPr>
        <p:spPr>
          <a:xfrm>
            <a:off x="7032124" y="2486565"/>
            <a:ext cx="19133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▼おくやみ</a:t>
            </a:r>
            <a:endParaRPr kumimoji="1" lang="en-US" altLang="ja-JP"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21" name="テキスト ボックス 20">
            <a:extLst>
              <a:ext uri="{FF2B5EF4-FFF2-40B4-BE49-F238E27FC236}">
                <a16:creationId xmlns:a16="http://schemas.microsoft.com/office/drawing/2014/main" id="{17DF6505-7BAE-4016-B67D-6ACDC0A29736}"/>
              </a:ext>
            </a:extLst>
          </p:cNvPr>
          <p:cNvSpPr txBox="1"/>
          <p:nvPr/>
        </p:nvSpPr>
        <p:spPr>
          <a:xfrm>
            <a:off x="9666388" y="5360690"/>
            <a:ext cx="2031325"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（提供：北海道警）</a:t>
            </a:r>
            <a:endPar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pic>
        <p:nvPicPr>
          <p:cNvPr id="23" name="図 22">
            <a:extLst>
              <a:ext uri="{FF2B5EF4-FFF2-40B4-BE49-F238E27FC236}">
                <a16:creationId xmlns:a16="http://schemas.microsoft.com/office/drawing/2014/main" id="{F89A554E-FFB2-4004-89F5-3B4A3F5C0A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4867" y="2858790"/>
            <a:ext cx="2785467" cy="2404459"/>
          </a:xfrm>
          <a:prstGeom prst="rect">
            <a:avLst/>
          </a:prstGeom>
          <a:ln>
            <a:solidFill>
              <a:schemeClr val="tx1"/>
            </a:solidFill>
          </a:ln>
          <a:effectLst>
            <a:outerShdw blurRad="50800" dist="38100" dir="2700000" algn="tl" rotWithShape="0">
              <a:prstClr val="black">
                <a:alpha val="40000"/>
              </a:prstClr>
            </a:outerShdw>
          </a:effectLst>
        </p:spPr>
      </p:pic>
      <p:grpSp>
        <p:nvGrpSpPr>
          <p:cNvPr id="3" name="グループ化 2">
            <a:extLst>
              <a:ext uri="{FF2B5EF4-FFF2-40B4-BE49-F238E27FC236}">
                <a16:creationId xmlns:a16="http://schemas.microsoft.com/office/drawing/2014/main" id="{75702228-0CCB-49C1-83CC-BCCD187542C5}"/>
              </a:ext>
            </a:extLst>
          </p:cNvPr>
          <p:cNvGrpSpPr/>
          <p:nvPr/>
        </p:nvGrpSpPr>
        <p:grpSpPr>
          <a:xfrm>
            <a:off x="6354748" y="2861224"/>
            <a:ext cx="2727410" cy="2423266"/>
            <a:chOff x="6163940" y="2702140"/>
            <a:chExt cx="2229660" cy="1987624"/>
          </a:xfrm>
        </p:grpSpPr>
        <p:pic>
          <p:nvPicPr>
            <p:cNvPr id="18" name="図 17">
              <a:extLst>
                <a:ext uri="{FF2B5EF4-FFF2-40B4-BE49-F238E27FC236}">
                  <a16:creationId xmlns:a16="http://schemas.microsoft.com/office/drawing/2014/main" id="{3F08E7BE-329D-441E-A1C5-4221706DA09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57"/>
            <a:stretch/>
          </p:blipFill>
          <p:spPr>
            <a:xfrm>
              <a:off x="6163940" y="2702140"/>
              <a:ext cx="2229660" cy="1987624"/>
            </a:xfrm>
            <a:prstGeom prst="rect">
              <a:avLst/>
            </a:prstGeom>
            <a:ln>
              <a:solidFill>
                <a:schemeClr val="tx1"/>
              </a:solidFill>
            </a:ln>
            <a:effectLst>
              <a:outerShdw blurRad="50800" dist="38100" dir="2700000" algn="tl" rotWithShape="0">
                <a:prstClr val="black">
                  <a:alpha val="40000"/>
                </a:prstClr>
              </a:outerShdw>
            </a:effectLst>
          </p:spPr>
        </p:pic>
        <p:sp>
          <p:nvSpPr>
            <p:cNvPr id="2" name="四角形: 角を丸くする 1">
              <a:extLst>
                <a:ext uri="{FF2B5EF4-FFF2-40B4-BE49-F238E27FC236}">
                  <a16:creationId xmlns:a16="http://schemas.microsoft.com/office/drawing/2014/main" id="{1BDEAED1-3A41-47E3-8BAF-45FA0B963D82}"/>
                </a:ext>
              </a:extLst>
            </p:cNvPr>
            <p:cNvSpPr/>
            <p:nvPr/>
          </p:nvSpPr>
          <p:spPr>
            <a:xfrm>
              <a:off x="6625167" y="3359150"/>
              <a:ext cx="982133" cy="45719"/>
            </a:xfrm>
            <a:prstGeom prst="roundRect">
              <a:avLst/>
            </a:prstGeom>
            <a:blipFill>
              <a:blip r:embed="rId7"/>
              <a:tile tx="0" ty="0" sx="100000" sy="100000" flip="none" algn="tl"/>
            </a:blipFill>
            <a:ln>
              <a:solidFill>
                <a:schemeClr val="tx1">
                  <a:lumMod val="25000"/>
                  <a:lumOff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メイリオ" panose="020B0604030504040204" pitchFamily="50" charset="-128"/>
              </a:endParaRPr>
            </a:p>
          </p:txBody>
        </p:sp>
        <p:sp>
          <p:nvSpPr>
            <p:cNvPr id="24" name="四角形: 角を丸くする 23">
              <a:extLst>
                <a:ext uri="{FF2B5EF4-FFF2-40B4-BE49-F238E27FC236}">
                  <a16:creationId xmlns:a16="http://schemas.microsoft.com/office/drawing/2014/main" id="{354F2704-DE38-49AE-9419-310560DDB728}"/>
                </a:ext>
              </a:extLst>
            </p:cNvPr>
            <p:cNvSpPr/>
            <p:nvPr/>
          </p:nvSpPr>
          <p:spPr>
            <a:xfrm>
              <a:off x="6646333" y="4133850"/>
              <a:ext cx="982133" cy="45719"/>
            </a:xfrm>
            <a:prstGeom prst="roundRect">
              <a:avLst/>
            </a:prstGeom>
            <a:blipFill>
              <a:blip r:embed="rId7"/>
              <a:tile tx="0" ty="0" sx="100000" sy="100000" flip="none" algn="tl"/>
            </a:blipFill>
            <a:ln>
              <a:solidFill>
                <a:schemeClr val="tx1">
                  <a:lumMod val="25000"/>
                  <a:lumOff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メイリオ" panose="020B0604030504040204" pitchFamily="50" charset="-128"/>
              </a:endParaRPr>
            </a:p>
          </p:txBody>
        </p:sp>
        <p:sp>
          <p:nvSpPr>
            <p:cNvPr id="25" name="四角形: 角を丸くする 24">
              <a:extLst>
                <a:ext uri="{FF2B5EF4-FFF2-40B4-BE49-F238E27FC236}">
                  <a16:creationId xmlns:a16="http://schemas.microsoft.com/office/drawing/2014/main" id="{4FB28109-E79D-4AF0-808E-4F5B0691DF8C}"/>
                </a:ext>
              </a:extLst>
            </p:cNvPr>
            <p:cNvSpPr/>
            <p:nvPr/>
          </p:nvSpPr>
          <p:spPr>
            <a:xfrm>
              <a:off x="6625167" y="3449911"/>
              <a:ext cx="1299633" cy="45719"/>
            </a:xfrm>
            <a:prstGeom prst="roundRect">
              <a:avLst/>
            </a:prstGeom>
            <a:blipFill>
              <a:blip r:embed="rId7"/>
              <a:tile tx="0" ty="0" sx="100000" sy="100000" flip="none" algn="tl"/>
            </a:blipFill>
            <a:ln>
              <a:solidFill>
                <a:schemeClr val="tx1">
                  <a:lumMod val="25000"/>
                  <a:lumOff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メイリオ" panose="020B0604030504040204" pitchFamily="50" charset="-128"/>
              </a:endParaRPr>
            </a:p>
          </p:txBody>
        </p:sp>
      </p:grpSp>
      <p:sp>
        <p:nvSpPr>
          <p:cNvPr id="20" name="タイトル 1">
            <a:extLst>
              <a:ext uri="{FF2B5EF4-FFF2-40B4-BE49-F238E27FC236}">
                <a16:creationId xmlns:a16="http://schemas.microsoft.com/office/drawing/2014/main" id="{AB6E57C6-5411-432C-8DE8-244EA01FFA32}"/>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配信コンテンツ例</a:t>
            </a:r>
            <a:r>
              <a:rPr lang="ja-JP" altLang="en-US" sz="2000" dirty="0"/>
              <a:t>（役場のお知らせ・診療クリニック・おくやみ・防犯情報）</a:t>
            </a:r>
            <a:endParaRPr lang="ja-JP" altLang="en-US" dirty="0"/>
          </a:p>
        </p:txBody>
      </p:sp>
    </p:spTree>
    <p:extLst>
      <p:ext uri="{BB962C8B-B14F-4D97-AF65-F5344CB8AC3E}">
        <p14:creationId xmlns:p14="http://schemas.microsoft.com/office/powerpoint/2010/main" val="384775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50343894-2376-4076-A613-4F5BE094E1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a:stretch/>
        </p:blipFill>
        <p:spPr>
          <a:xfrm>
            <a:off x="9255569" y="2842082"/>
            <a:ext cx="2798976" cy="2426158"/>
          </a:xfrm>
          <a:prstGeom prst="rect">
            <a:avLst/>
          </a:prstGeom>
          <a:ln>
            <a:solidFill>
              <a:schemeClr val="tx1"/>
            </a:solidFill>
          </a:ln>
          <a:effectLst>
            <a:outerShdw blurRad="50800" dist="38100" dir="2700000" algn="tl" rotWithShape="0">
              <a:prstClr val="black">
                <a:alpha val="40000"/>
              </a:prstClr>
            </a:outerShdw>
          </a:effectLst>
        </p:spPr>
      </p:pic>
      <p:pic>
        <p:nvPicPr>
          <p:cNvPr id="27" name="図 26">
            <a:extLst>
              <a:ext uri="{FF2B5EF4-FFF2-40B4-BE49-F238E27FC236}">
                <a16:creationId xmlns:a16="http://schemas.microsoft.com/office/drawing/2014/main" id="{BC712E12-2B87-40DB-B7C7-2DBFFB62089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10"/>
          <a:stretch/>
        </p:blipFill>
        <p:spPr>
          <a:xfrm>
            <a:off x="6320880" y="2842082"/>
            <a:ext cx="2738141" cy="2397902"/>
          </a:xfrm>
          <a:prstGeom prst="rect">
            <a:avLst/>
          </a:prstGeom>
          <a:ln>
            <a:solidFill>
              <a:schemeClr val="tx1"/>
            </a:solidFill>
          </a:ln>
          <a:effectLst>
            <a:outerShdw blurRad="50800" dist="38100" dir="2700000" algn="tl" rotWithShape="0">
              <a:prstClr val="black">
                <a:alpha val="40000"/>
              </a:prstClr>
            </a:outerShdw>
          </a:effectLst>
        </p:spPr>
      </p:pic>
      <p:pic>
        <p:nvPicPr>
          <p:cNvPr id="26" name="図 25">
            <a:extLst>
              <a:ext uri="{FF2B5EF4-FFF2-40B4-BE49-F238E27FC236}">
                <a16:creationId xmlns:a16="http://schemas.microsoft.com/office/drawing/2014/main" id="{91986D06-5A17-4883-8A3B-358221AC9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63"/>
          <a:stretch/>
        </p:blipFill>
        <p:spPr>
          <a:xfrm>
            <a:off x="3288621" y="2832632"/>
            <a:ext cx="2807379" cy="2433441"/>
          </a:xfrm>
          <a:prstGeom prst="rect">
            <a:avLst/>
          </a:prstGeom>
          <a:ln>
            <a:solidFill>
              <a:schemeClr val="tx1"/>
            </a:solidFill>
          </a:ln>
          <a:effectLst>
            <a:outerShdw blurRad="50800" dist="38100" dir="2700000" algn="tl" rotWithShape="0">
              <a:prstClr val="black">
                <a:alpha val="40000"/>
              </a:prstClr>
            </a:outerShdw>
          </a:effectLst>
        </p:spPr>
      </p:pic>
      <p:pic>
        <p:nvPicPr>
          <p:cNvPr id="22" name="図 21">
            <a:extLst>
              <a:ext uri="{FF2B5EF4-FFF2-40B4-BE49-F238E27FC236}">
                <a16:creationId xmlns:a16="http://schemas.microsoft.com/office/drawing/2014/main" id="{F77DC323-C873-4247-8357-12CD050B4B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49"/>
          <a:stretch/>
        </p:blipFill>
        <p:spPr>
          <a:xfrm>
            <a:off x="264867" y="2824870"/>
            <a:ext cx="2783703" cy="2415114"/>
          </a:xfrm>
          <a:prstGeom prst="rect">
            <a:avLst/>
          </a:prstGeom>
          <a:ln>
            <a:solidFill>
              <a:schemeClr val="tx1"/>
            </a:solidFill>
          </a:ln>
          <a:effectLst>
            <a:outerShdw blurRad="50800" dist="38100" dir="2700000" algn="tl" rotWithShape="0">
              <a:prstClr val="black">
                <a:alpha val="40000"/>
              </a:prstClr>
            </a:outerShdw>
          </a:effectLst>
        </p:spPr>
      </p:pic>
      <p:sp>
        <p:nvSpPr>
          <p:cNvPr id="29" name="テキスト ボックス 28">
            <a:extLst>
              <a:ext uri="{FF2B5EF4-FFF2-40B4-BE49-F238E27FC236}">
                <a16:creationId xmlns:a16="http://schemas.microsoft.com/office/drawing/2014/main" id="{62F19373-3EAA-4320-BE80-C1944F0A199F}"/>
              </a:ext>
            </a:extLst>
          </p:cNvPr>
          <p:cNvSpPr txBox="1"/>
          <p:nvPr/>
        </p:nvSpPr>
        <p:spPr>
          <a:xfrm>
            <a:off x="455703" y="5347266"/>
            <a:ext cx="2441695"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（提供：国土交通省）　</a:t>
            </a:r>
            <a:endParaRPr kumimoji="0" lang="en-US" altLang="ja-JP"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30" name="テキスト ボックス 29">
            <a:extLst>
              <a:ext uri="{FF2B5EF4-FFF2-40B4-BE49-F238E27FC236}">
                <a16:creationId xmlns:a16="http://schemas.microsoft.com/office/drawing/2014/main" id="{A68CFA96-B017-4E43-B4CE-619DADFE34B8}"/>
              </a:ext>
            </a:extLst>
          </p:cNvPr>
          <p:cNvSpPr txBox="1"/>
          <p:nvPr/>
        </p:nvSpPr>
        <p:spPr>
          <a:xfrm>
            <a:off x="3622881" y="5347266"/>
            <a:ext cx="2236510"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（提供：土木研究所）</a:t>
            </a:r>
          </a:p>
        </p:txBody>
      </p:sp>
      <p:sp>
        <p:nvSpPr>
          <p:cNvPr id="32" name="テキスト ボックス 31">
            <a:extLst>
              <a:ext uri="{FF2B5EF4-FFF2-40B4-BE49-F238E27FC236}">
                <a16:creationId xmlns:a16="http://schemas.microsoft.com/office/drawing/2014/main" id="{A32D1DA2-C29E-4198-BEDE-A198BF2F89C9}"/>
              </a:ext>
            </a:extLst>
          </p:cNvPr>
          <p:cNvSpPr txBox="1"/>
          <p:nvPr/>
        </p:nvSpPr>
        <p:spPr>
          <a:xfrm>
            <a:off x="807962" y="2485755"/>
            <a:ext cx="19133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▼定点カメラ</a:t>
            </a:r>
            <a:endParaRPr kumimoji="1"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33" name="テキスト ボックス 32">
            <a:extLst>
              <a:ext uri="{FF2B5EF4-FFF2-40B4-BE49-F238E27FC236}">
                <a16:creationId xmlns:a16="http://schemas.microsoft.com/office/drawing/2014/main" id="{529C78B9-97E5-43D0-BEC6-90CE43952B55}"/>
              </a:ext>
            </a:extLst>
          </p:cNvPr>
          <p:cNvSpPr txBox="1"/>
          <p:nvPr/>
        </p:nvSpPr>
        <p:spPr>
          <a:xfrm>
            <a:off x="3784445" y="2450040"/>
            <a:ext cx="19133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a:t>
            </a:r>
            <a:r>
              <a:rPr kumimoji="1"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吹雪視界情報</a:t>
            </a:r>
            <a:endParaRPr kumimoji="0" lang="en-US" altLang="ja-JP"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34" name="テキスト ボックス 33">
            <a:extLst>
              <a:ext uri="{FF2B5EF4-FFF2-40B4-BE49-F238E27FC236}">
                <a16:creationId xmlns:a16="http://schemas.microsoft.com/office/drawing/2014/main" id="{80D35CEA-CC3C-4964-9023-92632DBE5C03}"/>
              </a:ext>
            </a:extLst>
          </p:cNvPr>
          <p:cNvSpPr txBox="1"/>
          <p:nvPr/>
        </p:nvSpPr>
        <p:spPr>
          <a:xfrm>
            <a:off x="9939753" y="2463300"/>
            <a:ext cx="19133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▼道路情報</a:t>
            </a:r>
            <a:endParaRPr kumimoji="0" lang="en-US" altLang="ja-JP"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36" name="テキスト ボックス 35">
            <a:extLst>
              <a:ext uri="{FF2B5EF4-FFF2-40B4-BE49-F238E27FC236}">
                <a16:creationId xmlns:a16="http://schemas.microsoft.com/office/drawing/2014/main" id="{06D7E3D8-52D8-41DE-B0B3-02A90FDCF2BE}"/>
              </a:ext>
            </a:extLst>
          </p:cNvPr>
          <p:cNvSpPr txBox="1"/>
          <p:nvPr/>
        </p:nvSpPr>
        <p:spPr>
          <a:xfrm>
            <a:off x="6706862" y="2450040"/>
            <a:ext cx="222663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▼ハザードマップ</a:t>
            </a:r>
            <a:endParaRPr kumimoji="1" lang="en-US" altLang="ja-JP" sz="1800" b="1"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38" name="テキスト ボックス 37">
            <a:extLst>
              <a:ext uri="{FF2B5EF4-FFF2-40B4-BE49-F238E27FC236}">
                <a16:creationId xmlns:a16="http://schemas.microsoft.com/office/drawing/2014/main" id="{9B51AF14-BA46-4C70-B396-2837789F5915}"/>
              </a:ext>
            </a:extLst>
          </p:cNvPr>
          <p:cNvSpPr txBox="1"/>
          <p:nvPr/>
        </p:nvSpPr>
        <p:spPr>
          <a:xfrm>
            <a:off x="9461204" y="5347266"/>
            <a:ext cx="2441695"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（提供：北海道開発局）</a:t>
            </a:r>
            <a:endPar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39" name="テキスト ボックス 38">
            <a:extLst>
              <a:ext uri="{FF2B5EF4-FFF2-40B4-BE49-F238E27FC236}">
                <a16:creationId xmlns:a16="http://schemas.microsoft.com/office/drawing/2014/main" id="{DD92F9BF-F94F-4575-95C4-96FD5B1A5064}"/>
              </a:ext>
            </a:extLst>
          </p:cNvPr>
          <p:cNvSpPr txBox="1"/>
          <p:nvPr/>
        </p:nvSpPr>
        <p:spPr>
          <a:xfrm>
            <a:off x="6995242" y="5347266"/>
            <a:ext cx="1620957" cy="33855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rPr>
              <a:t>（提供：役場）</a:t>
            </a:r>
            <a:endParaRPr kumimoji="1" lang="ja-JP" altLang="en-US" sz="1600" b="0" i="0" u="none" strike="noStrike" kern="1200" cap="none" spc="0" normalizeH="0" baseline="0" noProof="0" dirty="0">
              <a:ln>
                <a:noFill/>
              </a:ln>
              <a:solidFill>
                <a:srgbClr val="292929">
                  <a:lumMod val="90000"/>
                  <a:lumOff val="10000"/>
                </a:srgbClr>
              </a:solidFill>
              <a:effectLst/>
              <a:uLnTx/>
              <a:uFillTx/>
              <a:latin typeface="游ゴシック Medium"/>
              <a:ea typeface="游ゴシック Medium"/>
              <a:cs typeface="+mn-cs"/>
            </a:endParaRPr>
          </a:p>
        </p:txBody>
      </p:sp>
      <p:sp>
        <p:nvSpPr>
          <p:cNvPr id="16" name="テキスト ボックス 15">
            <a:extLst>
              <a:ext uri="{FF2B5EF4-FFF2-40B4-BE49-F238E27FC236}">
                <a16:creationId xmlns:a16="http://schemas.microsoft.com/office/drawing/2014/main" id="{3B6B87DC-3FF3-4386-8276-69C6BD360E49}"/>
              </a:ext>
            </a:extLst>
          </p:cNvPr>
          <p:cNvSpPr txBox="1"/>
          <p:nvPr/>
        </p:nvSpPr>
        <p:spPr>
          <a:xfrm>
            <a:off x="0" y="910720"/>
            <a:ext cx="12192000" cy="1029209"/>
          </a:xfrm>
          <a:prstGeom prst="rect">
            <a:avLst/>
          </a:prstGeom>
          <a:solidFill>
            <a:schemeClr val="accent3"/>
          </a:solidFill>
        </p:spPr>
        <p:txBody>
          <a:bodyPr wrap="square" rtlCol="0" anchor="ctr" anchorCtr="0">
            <a:noAutofit/>
          </a:bodyPr>
          <a:lstStyle/>
          <a:p>
            <a:pPr lvl="0" algn="ctr">
              <a:defRPr/>
            </a:pPr>
            <a:r>
              <a:rPr lang="ja-JP" altLang="en-US" sz="2800" b="1" u="sng" dirty="0">
                <a:solidFill>
                  <a:schemeClr val="bg1"/>
                </a:solidFill>
                <a:latin typeface="+mn-ea"/>
              </a:rPr>
              <a:t>出かける前や出先でも必要な情報をお届け</a:t>
            </a:r>
            <a:endParaRPr lang="en-US" altLang="ja-JP" sz="2800" b="1" u="sng" dirty="0">
              <a:solidFill>
                <a:schemeClr val="bg1"/>
              </a:solidFill>
              <a:latin typeface="+mn-ea"/>
            </a:endParaRPr>
          </a:p>
          <a:p>
            <a:pPr lvl="0" algn="ctr">
              <a:defRPr/>
            </a:pPr>
            <a:r>
              <a:rPr lang="ja-JP" altLang="en-US" dirty="0">
                <a:solidFill>
                  <a:schemeClr val="bg1"/>
                </a:solidFill>
                <a:latin typeface="+mn-ea"/>
              </a:rPr>
              <a:t>定点カメラや吹雪視界情報など北海道民には必要不可欠な地域情報を配信</a:t>
            </a:r>
            <a:endParaRPr lang="en-US" altLang="ja-JP" dirty="0">
              <a:solidFill>
                <a:schemeClr val="bg1"/>
              </a:solidFill>
              <a:latin typeface="+mn-ea"/>
            </a:endParaRPr>
          </a:p>
        </p:txBody>
      </p:sp>
      <p:sp>
        <p:nvSpPr>
          <p:cNvPr id="17" name="タイトル 1">
            <a:extLst>
              <a:ext uri="{FF2B5EF4-FFF2-40B4-BE49-F238E27FC236}">
                <a16:creationId xmlns:a16="http://schemas.microsoft.com/office/drawing/2014/main" id="{4537D856-6A32-45C6-9794-C2B66721887E}"/>
              </a:ext>
            </a:extLst>
          </p:cNvPr>
          <p:cNvSpPr txBox="1">
            <a:spLocks/>
          </p:cNvSpPr>
          <p:nvPr/>
        </p:nvSpPr>
        <p:spPr>
          <a:xfrm>
            <a:off x="540326" y="254748"/>
            <a:ext cx="10560000" cy="396000"/>
          </a:xfrm>
          <a:prstGeom prst="rect">
            <a:avLst/>
          </a:prstGeom>
        </p:spPr>
        <p:txBody>
          <a:bodyPr/>
          <a:lstStyle>
            <a:lvl1pPr algn="l" defTabSz="457200" rtl="0" eaLnBrk="1" latinLnBrk="0" hangingPunct="1">
              <a:spcBef>
                <a:spcPct val="0"/>
              </a:spcBef>
              <a:buNone/>
              <a:defRPr kumimoji="1" sz="2800" b="1" kern="2000" spc="-100" baseline="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t>配信コンテンツ例</a:t>
            </a:r>
            <a:r>
              <a:rPr kumimoji="1" lang="ja-JP" altLang="en-US" sz="2000" b="1" i="0" u="none" strike="noStrike" kern="2000" cap="none" spc="-100" normalizeH="0" baseline="0" noProof="0" dirty="0">
                <a:ln>
                  <a:noFill/>
                </a:ln>
                <a:solidFill>
                  <a:schemeClr val="accent3"/>
                </a:solidFill>
                <a:effectLst/>
                <a:uLnTx/>
                <a:uFillTx/>
                <a:latin typeface="游ゴシック Medium"/>
                <a:ea typeface="游ゴシック Medium"/>
                <a:cs typeface="+mj-cs"/>
              </a:rPr>
              <a:t>（定点カメラ・防災情報・道路情報）</a:t>
            </a:r>
            <a:endParaRPr lang="ja-JP" altLang="en-US" dirty="0"/>
          </a:p>
        </p:txBody>
      </p:sp>
      <p:sp>
        <p:nvSpPr>
          <p:cNvPr id="19" name="テキスト ボックス 18">
            <a:extLst>
              <a:ext uri="{FF2B5EF4-FFF2-40B4-BE49-F238E27FC236}">
                <a16:creationId xmlns:a16="http://schemas.microsoft.com/office/drawing/2014/main" id="{4EC86BA4-E404-4E01-B16A-0BE3DCA5326B}"/>
              </a:ext>
            </a:extLst>
          </p:cNvPr>
          <p:cNvSpPr txBox="1"/>
          <p:nvPr/>
        </p:nvSpPr>
        <p:spPr>
          <a:xfrm>
            <a:off x="150643" y="6120292"/>
            <a:ext cx="12192000" cy="338554"/>
          </a:xfrm>
          <a:prstGeom prst="rect">
            <a:avLst/>
          </a:prstGeom>
          <a:noFill/>
        </p:spPr>
        <p:txBody>
          <a:bodyPr wrap="square" rtlCol="0">
            <a:spAutoFit/>
          </a:bodyPr>
          <a:lstStyle/>
          <a:p>
            <a:r>
              <a:rPr lang="ja-JP" altLang="en-US" sz="1600" dirty="0">
                <a:solidFill>
                  <a:schemeClr val="tx1">
                    <a:lumMod val="75000"/>
                    <a:lumOff val="25000"/>
                  </a:schemeClr>
                </a:solidFill>
                <a:latin typeface="+mn-ea"/>
              </a:rPr>
              <a:t>　</a:t>
            </a:r>
            <a:r>
              <a:rPr lang="en-US" altLang="ja-JP" sz="1600" dirty="0">
                <a:solidFill>
                  <a:schemeClr val="tx1">
                    <a:lumMod val="75000"/>
                    <a:lumOff val="25000"/>
                  </a:schemeClr>
                </a:solidFill>
                <a:latin typeface="+mn-ea"/>
              </a:rPr>
              <a:t>J</a:t>
            </a:r>
            <a:r>
              <a:rPr lang="ja-JP" altLang="en-US" sz="1600" dirty="0">
                <a:solidFill>
                  <a:schemeClr val="tx1">
                    <a:lumMod val="75000"/>
                    <a:lumOff val="25000"/>
                  </a:schemeClr>
                </a:solidFill>
                <a:latin typeface="+mn-ea"/>
              </a:rPr>
              <a:t>アラート（国民保護）、</a:t>
            </a:r>
            <a:r>
              <a:rPr lang="en-US" altLang="ja-JP" sz="1600" dirty="0">
                <a:solidFill>
                  <a:schemeClr val="tx1">
                    <a:lumMod val="75000"/>
                    <a:lumOff val="25000"/>
                  </a:schemeClr>
                </a:solidFill>
                <a:latin typeface="+mn-ea"/>
              </a:rPr>
              <a:t>L</a:t>
            </a:r>
            <a:r>
              <a:rPr lang="ja-JP" altLang="en-US" sz="1600" dirty="0">
                <a:solidFill>
                  <a:schemeClr val="tx1">
                    <a:lumMod val="75000"/>
                    <a:lumOff val="25000"/>
                  </a:schemeClr>
                </a:solidFill>
                <a:latin typeface="+mn-ea"/>
              </a:rPr>
              <a:t>アラート、各種防災情報（気象警報・震度速報・土砂災害・避難勧告など）も配信</a:t>
            </a:r>
          </a:p>
        </p:txBody>
      </p:sp>
    </p:spTree>
    <p:extLst>
      <p:ext uri="{BB962C8B-B14F-4D97-AF65-F5344CB8AC3E}">
        <p14:creationId xmlns:p14="http://schemas.microsoft.com/office/powerpoint/2010/main" val="3691905781"/>
      </p:ext>
    </p:extLst>
  </p:cSld>
  <p:clrMapOvr>
    <a:masterClrMapping/>
  </p:clrMapOvr>
</p:sld>
</file>

<file path=ppt/theme/theme1.xml><?xml version="1.0" encoding="utf-8"?>
<a:theme xmlns:a="http://schemas.openxmlformats.org/drawingml/2006/main" name="ファセット_1">
  <a:themeElements>
    <a:clrScheme name="ユーザー定義 1">
      <a:dk1>
        <a:srgbClr val="3E3E3E"/>
      </a:dk1>
      <a:lt1>
        <a:sysClr val="window" lastClr="FFFFFF"/>
      </a:lt1>
      <a:dk2>
        <a:srgbClr val="002E82"/>
      </a:dk2>
      <a:lt2>
        <a:srgbClr val="D4E4FC"/>
      </a:lt2>
      <a:accent1>
        <a:srgbClr val="4789FF"/>
      </a:accent1>
      <a:accent2>
        <a:srgbClr val="005BFE"/>
      </a:accent2>
      <a:accent3>
        <a:srgbClr val="002E82"/>
      </a:accent3>
      <a:accent4>
        <a:srgbClr val="FFC000"/>
      </a:accent4>
      <a:accent5>
        <a:srgbClr val="5AA2AE"/>
      </a:accent5>
      <a:accent6>
        <a:srgbClr val="C00000"/>
      </a:accent6>
      <a:hlink>
        <a:srgbClr val="9454C3"/>
      </a:hlink>
      <a:folHlink>
        <a:srgbClr val="3EBBF0"/>
      </a:folHlink>
    </a:clrScheme>
    <a:fontScheme name="JCC指定">
      <a:majorFont>
        <a:latin typeface="游ゴシック Medium"/>
        <a:ea typeface="游ゴシック Medium"/>
        <a:cs typeface=""/>
      </a:majorFont>
      <a:minorFont>
        <a:latin typeface="游ゴシック Medium"/>
        <a:ea typeface="游ゴシック Medium"/>
        <a:cs typeface=""/>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rgbClr val="003399"/>
        </a:solidFill>
        <a:ln>
          <a:noFill/>
          <a:prstDash val="dash"/>
        </a:ln>
      </a:spPr>
      <a:bodyPr rtlCol="0" anchor="ctr"/>
      <a:lstStyle>
        <a:defPPr algn="ctr">
          <a:defRPr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rgbClr val="0070C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ファセット_1">
  <a:themeElements>
    <a:clrScheme name="JCC Tpl-02">
      <a:dk1>
        <a:srgbClr val="292929"/>
      </a:dk1>
      <a:lt1>
        <a:sysClr val="window" lastClr="FFFFFF"/>
      </a:lt1>
      <a:dk2>
        <a:srgbClr val="002E82"/>
      </a:dk2>
      <a:lt2>
        <a:srgbClr val="D4E4FC"/>
      </a:lt2>
      <a:accent1>
        <a:srgbClr val="4789FF"/>
      </a:accent1>
      <a:accent2>
        <a:srgbClr val="005BFE"/>
      </a:accent2>
      <a:accent3>
        <a:srgbClr val="002E82"/>
      </a:accent3>
      <a:accent4>
        <a:srgbClr val="FFC000"/>
      </a:accent4>
      <a:accent5>
        <a:srgbClr val="5AA2AE"/>
      </a:accent5>
      <a:accent6>
        <a:srgbClr val="C00000"/>
      </a:accent6>
      <a:hlink>
        <a:srgbClr val="9454C3"/>
      </a:hlink>
      <a:folHlink>
        <a:srgbClr val="3EBBF0"/>
      </a:folHlink>
    </a:clrScheme>
    <a:fontScheme name="JCC Tpl-01">
      <a:majorFont>
        <a:latin typeface="游ゴシック Medium"/>
        <a:ea typeface="游ゴシック Medium"/>
        <a:cs typeface=""/>
      </a:majorFont>
      <a:minorFont>
        <a:latin typeface="游ゴシック Medium"/>
        <a:ea typeface="游ゴシック Medium"/>
        <a:cs typeface=""/>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solidFill>
          <a:srgbClr val="003399"/>
        </a:solidFill>
        <a:ln>
          <a:noFill/>
          <a:prstDash val="dash"/>
        </a:ln>
      </a:spPr>
      <a:bodyPr rtlCol="0" anchor="ctr"/>
      <a:lstStyle>
        <a:defPPr algn="ctr">
          <a:defRPr sz="1600"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rgbClr val="0070C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ファセット_1">
  <a:themeElements>
    <a:clrScheme name="JCC Tpl-02">
      <a:dk1>
        <a:srgbClr val="292929"/>
      </a:dk1>
      <a:lt1>
        <a:sysClr val="window" lastClr="FFFFFF"/>
      </a:lt1>
      <a:dk2>
        <a:srgbClr val="002E82"/>
      </a:dk2>
      <a:lt2>
        <a:srgbClr val="D4E4FC"/>
      </a:lt2>
      <a:accent1>
        <a:srgbClr val="4789FF"/>
      </a:accent1>
      <a:accent2>
        <a:srgbClr val="005BFE"/>
      </a:accent2>
      <a:accent3>
        <a:srgbClr val="002E82"/>
      </a:accent3>
      <a:accent4>
        <a:srgbClr val="FFC000"/>
      </a:accent4>
      <a:accent5>
        <a:srgbClr val="5AA2AE"/>
      </a:accent5>
      <a:accent6>
        <a:srgbClr val="C00000"/>
      </a:accent6>
      <a:hlink>
        <a:srgbClr val="9454C3"/>
      </a:hlink>
      <a:folHlink>
        <a:srgbClr val="3EBBF0"/>
      </a:folHlink>
    </a:clrScheme>
    <a:fontScheme name="JCC Tpl-01">
      <a:majorFont>
        <a:latin typeface="游ゴシック Medium"/>
        <a:ea typeface="游ゴシック Medium"/>
        <a:cs typeface=""/>
      </a:majorFont>
      <a:minorFont>
        <a:latin typeface="游ゴシック Medium"/>
        <a:ea typeface="游ゴシック Medium"/>
        <a:cs typeface=""/>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lnDef>
      <a:spPr>
        <a:ln w="15875">
          <a:solidFill>
            <a:srgbClr val="0070C0"/>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9894</TotalTime>
  <Words>1088</Words>
  <Application>Microsoft Office PowerPoint</Application>
  <PresentationFormat>ワイド画面</PresentationFormat>
  <Paragraphs>174</Paragraphs>
  <Slides>13</Slides>
  <Notes>7</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13</vt:i4>
      </vt:variant>
    </vt:vector>
  </HeadingPairs>
  <TitlesOfParts>
    <vt:vector size="25" baseType="lpstr">
      <vt:lpstr>メイリオ</vt:lpstr>
      <vt:lpstr>游ゴシック Medium</vt:lpstr>
      <vt:lpstr>Arial</vt:lpstr>
      <vt:lpstr>Arial Black</vt:lpstr>
      <vt:lpstr>Calibri</vt:lpstr>
      <vt:lpstr>Impact</vt:lpstr>
      <vt:lpstr>Segoe UI</vt:lpstr>
      <vt:lpstr>Wingdings</vt:lpstr>
      <vt:lpstr>Wingdings 3</vt:lpstr>
      <vt:lpstr>ファセット_1</vt:lpstr>
      <vt:lpstr>1_ファセット_1</vt:lpstr>
      <vt:lpstr>2_ファセット_1</vt:lpstr>
      <vt:lpstr>防災×テクノロジー官民連携マッチング事例  告知端末・スマホ・TVを活用した防災・地域情報の発信 北海道 喜茂別町×ジャパンケーブルキャスト株式会社</vt:lpstr>
      <vt:lpstr>PowerPoint プレゼンテーション</vt:lpstr>
      <vt:lpstr>弊社が考える地域・防災情報配信とは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IP告知システム提案資料</dc:title>
  <dc:creator>金澤　卓弥</dc:creator>
  <cp:lastModifiedBy>金澤 卓弥</cp:lastModifiedBy>
  <cp:revision>512</cp:revision>
  <cp:lastPrinted>2021-01-28T02:00:45Z</cp:lastPrinted>
  <dcterms:created xsi:type="dcterms:W3CDTF">2021-01-28T00:48:10Z</dcterms:created>
  <dcterms:modified xsi:type="dcterms:W3CDTF">2021-10-29T10:15:27Z</dcterms:modified>
</cp:coreProperties>
</file>